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Lst>
  <p:notesMasterIdLst>
    <p:notesMasterId r:id="rId51"/>
  </p:notesMasterIdLst>
  <p:handoutMasterIdLst>
    <p:handoutMasterId r:id="rId52"/>
  </p:handoutMasterIdLst>
  <p:sldIdLst>
    <p:sldId id="1630" r:id="rId5"/>
    <p:sldId id="1543" r:id="rId6"/>
    <p:sldId id="1595" r:id="rId7"/>
    <p:sldId id="1596" r:id="rId8"/>
    <p:sldId id="1641" r:id="rId9"/>
    <p:sldId id="1642" r:id="rId10"/>
    <p:sldId id="1634" r:id="rId11"/>
    <p:sldId id="1545" r:id="rId12"/>
    <p:sldId id="1581" r:id="rId13"/>
    <p:sldId id="1593" r:id="rId14"/>
    <p:sldId id="1615" r:id="rId15"/>
    <p:sldId id="1511" r:id="rId16"/>
    <p:sldId id="1554" r:id="rId17"/>
    <p:sldId id="1538" r:id="rId18"/>
    <p:sldId id="1597" r:id="rId19"/>
    <p:sldId id="1598" r:id="rId20"/>
    <p:sldId id="1637" r:id="rId21"/>
    <p:sldId id="1638" r:id="rId22"/>
    <p:sldId id="1639" r:id="rId23"/>
    <p:sldId id="1640" r:id="rId24"/>
    <p:sldId id="1616" r:id="rId25"/>
    <p:sldId id="1599" r:id="rId26"/>
    <p:sldId id="1600" r:id="rId27"/>
    <p:sldId id="1636" r:id="rId28"/>
    <p:sldId id="1635" r:id="rId29"/>
    <p:sldId id="1617" r:id="rId30"/>
    <p:sldId id="1587" r:id="rId31"/>
    <p:sldId id="1618" r:id="rId32"/>
    <p:sldId id="1613" r:id="rId33"/>
    <p:sldId id="1605" r:id="rId34"/>
    <p:sldId id="1606" r:id="rId35"/>
    <p:sldId id="1628" r:id="rId36"/>
    <p:sldId id="1629" r:id="rId37"/>
    <p:sldId id="1614" r:id="rId38"/>
    <p:sldId id="1621" r:id="rId39"/>
    <p:sldId id="1608" r:id="rId40"/>
    <p:sldId id="1619" r:id="rId41"/>
    <p:sldId id="1620" r:id="rId42"/>
    <p:sldId id="1610" r:id="rId43"/>
    <p:sldId id="1625" r:id="rId44"/>
    <p:sldId id="1626" r:id="rId45"/>
    <p:sldId id="1627" r:id="rId46"/>
    <p:sldId id="1602" r:id="rId47"/>
    <p:sldId id="1643" r:id="rId48"/>
    <p:sldId id="1579" r:id="rId49"/>
    <p:sldId id="1633" r:id="rId50"/>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DA"/>
    <a:srgbClr val="008AF2"/>
    <a:srgbClr val="004086"/>
    <a:srgbClr val="92D050"/>
    <a:srgbClr val="003630"/>
    <a:srgbClr val="0072C6"/>
    <a:srgbClr val="0079D6"/>
    <a:srgbClr val="008FFA"/>
    <a:srgbClr val="0075CC"/>
    <a:srgbClr val="BA14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64120" autoAdjust="0"/>
  </p:normalViewPr>
  <p:slideViewPr>
    <p:cSldViewPr>
      <p:cViewPr varScale="1">
        <p:scale>
          <a:sx n="49" d="100"/>
          <a:sy n="49" d="100"/>
        </p:scale>
        <p:origin x="1590" y="42"/>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5/21/2015 10:47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5/21/2015 10:47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There</a:t>
            </a:r>
            <a:r>
              <a:rPr lang="en-NZ" sz="900" b="0" i="0" kern="1200" baseline="0" dirty="0" smtClean="0">
                <a:solidFill>
                  <a:schemeClr val="tx1"/>
                </a:solidFill>
                <a:effectLst/>
                <a:latin typeface="Segoe UI Light" pitchFamily="34" charset="0"/>
                <a:ea typeface="+mn-ea"/>
                <a:cs typeface="+mn-cs"/>
              </a:rPr>
              <a:t> is this whole façade of cloud computing chatter around the tech industry</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Every company, </a:t>
            </a:r>
            <a:r>
              <a:rPr lang="en-NZ" sz="900" b="0" i="0" kern="1200" baseline="0" dirty="0" err="1" smtClean="0">
                <a:solidFill>
                  <a:schemeClr val="tx1"/>
                </a:solidFill>
                <a:effectLst/>
                <a:latin typeface="Segoe UI Light" pitchFamily="34" charset="0"/>
                <a:ea typeface="+mn-ea"/>
                <a:cs typeface="+mn-cs"/>
              </a:rPr>
              <a:t>atleast</a:t>
            </a:r>
            <a:r>
              <a:rPr lang="en-NZ" sz="900" b="0" i="0" kern="1200" baseline="0" dirty="0" smtClean="0">
                <a:solidFill>
                  <a:schemeClr val="tx1"/>
                </a:solidFill>
                <a:effectLst/>
                <a:latin typeface="Segoe UI Light" pitchFamily="34" charset="0"/>
                <a:ea typeface="+mn-ea"/>
                <a:cs typeface="+mn-cs"/>
              </a:rPr>
              <a:t> all the big services companies, one like ours, is adopting it rapidly.</a:t>
            </a: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So we are here today</a:t>
            </a:r>
            <a:r>
              <a:rPr lang="en-NZ" sz="900" b="0" i="0" kern="1200" baseline="0" dirty="0" smtClean="0">
                <a:solidFill>
                  <a:schemeClr val="tx1"/>
                </a:solidFill>
                <a:effectLst/>
                <a:latin typeface="Segoe UI Light" pitchFamily="34" charset="0"/>
                <a:ea typeface="+mn-ea"/>
                <a:cs typeface="+mn-cs"/>
              </a:rPr>
              <a:t> at this event to talk about what it actually is that is driving all these companies to embrace the power of the cloud</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While we are at it, we will try to connect the dots with this for any </a:t>
            </a:r>
            <a:r>
              <a:rPr lang="en-NZ" sz="900" b="0" i="0" kern="1200" baseline="0" dirty="0" err="1" smtClean="0">
                <a:solidFill>
                  <a:schemeClr val="tx1"/>
                </a:solidFill>
                <a:effectLst/>
                <a:latin typeface="Segoe UI Light" pitchFamily="34" charset="0"/>
                <a:ea typeface="+mn-ea"/>
                <a:cs typeface="+mn-cs"/>
              </a:rPr>
              <a:t>startup</a:t>
            </a:r>
            <a:r>
              <a:rPr lang="en-NZ" sz="900" b="0" i="0" kern="1200" baseline="0" dirty="0" smtClean="0">
                <a:solidFill>
                  <a:schemeClr val="tx1"/>
                </a:solidFill>
                <a:effectLst/>
                <a:latin typeface="Segoe UI Light" pitchFamily="34" charset="0"/>
                <a:ea typeface="+mn-ea"/>
                <a:cs typeface="+mn-cs"/>
              </a:rPr>
              <a:t> that is on the lookout for that initial kick for their </a:t>
            </a:r>
            <a:r>
              <a:rPr lang="en-NZ" sz="900" b="0" i="0" kern="1200" baseline="0" dirty="0" err="1" smtClean="0">
                <a:solidFill>
                  <a:schemeClr val="tx1"/>
                </a:solidFill>
                <a:effectLst/>
                <a:latin typeface="Segoe UI Light" pitchFamily="34" charset="0"/>
                <a:ea typeface="+mn-ea"/>
                <a:cs typeface="+mn-cs"/>
              </a:rPr>
              <a:t>dev</a:t>
            </a:r>
            <a:r>
              <a:rPr lang="en-NZ" sz="900" b="0" i="0" kern="1200" baseline="0" dirty="0" smtClean="0">
                <a:solidFill>
                  <a:schemeClr val="tx1"/>
                </a:solidFill>
                <a:effectLst/>
                <a:latin typeface="Segoe UI Light" pitchFamily="34" charset="0"/>
                <a:ea typeface="+mn-ea"/>
                <a:cs typeface="+mn-cs"/>
              </a:rPr>
              <a:t>-setup</a:t>
            </a: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5/21/2015 10:47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43891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5/21/2015 10:47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1ED8F25-B083-4128-B7CF-A5DE61C89776}" type="datetime1">
              <a:rPr lang="en-US" smtClean="0">
                <a:solidFill>
                  <a:prstClr val="black"/>
                </a:solidFill>
              </a:rPr>
              <a:pPr/>
              <a:t>5/21/2015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821799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4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9A2B35-821E-4FAE-8E81-3564E2139296}" type="datetime1">
              <a:rPr lang="en-US" smtClean="0">
                <a:solidFill>
                  <a:prstClr val="black"/>
                </a:solidFill>
              </a:rPr>
              <a:pPr/>
              <a:t>5/21/2015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813996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22</a:t>
            </a:fld>
            <a:endParaRPr lang="en-US"/>
          </a:p>
        </p:txBody>
      </p:sp>
    </p:spTree>
    <p:extLst>
      <p:ext uri="{BB962C8B-B14F-4D97-AF65-F5344CB8AC3E}">
        <p14:creationId xmlns:p14="http://schemas.microsoft.com/office/powerpoint/2010/main" val="2839578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23</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907922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738028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5/21/2015 10:47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28</a:t>
            </a:fld>
            <a:endParaRPr lang="en-US"/>
          </a:p>
        </p:txBody>
      </p:sp>
    </p:spTree>
    <p:extLst>
      <p:ext uri="{BB962C8B-B14F-4D97-AF65-F5344CB8AC3E}">
        <p14:creationId xmlns:p14="http://schemas.microsoft.com/office/powerpoint/2010/main" val="2098046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smtClean="0"/>
              <a:t>Speed - Rapidly setup environments to drive business priorities</a:t>
            </a:r>
          </a:p>
          <a:p>
            <a:pPr>
              <a:spcBef>
                <a:spcPts val="1799"/>
              </a:spcBef>
            </a:pPr>
            <a:r>
              <a:rPr lang="en-US" sz="900" dirty="0" smtClean="0"/>
              <a:t>Scale - Scale to meet peak demands </a:t>
            </a:r>
          </a:p>
          <a:p>
            <a:pPr>
              <a:spcBef>
                <a:spcPts val="1799"/>
              </a:spcBef>
            </a:pPr>
            <a:r>
              <a:rPr lang="en-US" sz="900" dirty="0" smtClean="0"/>
              <a:t>Economics - Increase daily activities, efficiency and reduced cost.</a:t>
            </a:r>
            <a:endParaRPr lang="en-US" sz="900"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888524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781800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652096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37</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41</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5/21/2015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5/21/2015 10:47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the typical and the most generalized scenarios we have available to us.. With many, many, providers.</a:t>
            </a:r>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4</a:t>
            </a:fld>
            <a:endParaRPr lang="en-US"/>
          </a:p>
        </p:txBody>
      </p:sp>
    </p:spTree>
    <p:extLst>
      <p:ext uri="{BB962C8B-B14F-4D97-AF65-F5344CB8AC3E}">
        <p14:creationId xmlns:p14="http://schemas.microsoft.com/office/powerpoint/2010/main" val="692765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I</a:t>
            </a:r>
            <a:r>
              <a:rPr lang="en-NZ" sz="900" b="0" i="0" kern="1200" baseline="0" dirty="0" smtClean="0">
                <a:solidFill>
                  <a:schemeClr val="tx1"/>
                </a:solidFill>
                <a:effectLst/>
                <a:latin typeface="Segoe UI Light" pitchFamily="34" charset="0"/>
                <a:ea typeface="+mn-ea"/>
                <a:cs typeface="+mn-cs"/>
              </a:rPr>
              <a:t> don’t know why but I have a very strong feeling that most of you are pretty</a:t>
            </a:r>
            <a:r>
              <a:rPr lang="en-NZ" sz="900" b="0" i="0" kern="1200" dirty="0" smtClean="0">
                <a:solidFill>
                  <a:schemeClr val="tx1"/>
                </a:solidFill>
                <a:effectLst/>
                <a:latin typeface="Segoe UI Light" pitchFamily="34" charset="0"/>
                <a:ea typeface="+mn-ea"/>
                <a:cs typeface="+mn-cs"/>
              </a:rPr>
              <a:t> bored by now and thinking</a:t>
            </a:r>
            <a:r>
              <a:rPr lang="en-NZ" sz="900" b="0" i="0" kern="1200" baseline="0" dirty="0" smtClean="0">
                <a:solidFill>
                  <a:schemeClr val="tx1"/>
                </a:solidFill>
                <a:effectLst/>
                <a:latin typeface="Segoe UI Light" pitchFamily="34" charset="0"/>
                <a:ea typeface="+mn-ea"/>
                <a:cs typeface="+mn-cs"/>
              </a:rPr>
              <a:t> whether or not will this guy deliver to all the promises he had set out on the event page.. All that I have been talking about so far is something you get to hear at every single event, but then there is whole grey area around </a:t>
            </a:r>
            <a:r>
              <a:rPr lang="en-NZ" sz="900" b="0" i="0" kern="1200" baseline="0" dirty="0" err="1" smtClean="0">
                <a:solidFill>
                  <a:schemeClr val="tx1"/>
                </a:solidFill>
                <a:effectLst/>
                <a:latin typeface="Segoe UI Light" pitchFamily="34" charset="0"/>
                <a:ea typeface="+mn-ea"/>
                <a:cs typeface="+mn-cs"/>
              </a:rPr>
              <a:t>startups</a:t>
            </a:r>
            <a:r>
              <a:rPr lang="en-NZ" sz="900" b="0" i="0" kern="1200" baseline="0" dirty="0" smtClean="0">
                <a:solidFill>
                  <a:schemeClr val="tx1"/>
                </a:solidFill>
                <a:effectLst/>
                <a:latin typeface="Segoe UI Light" pitchFamily="34" charset="0"/>
                <a:ea typeface="+mn-ea"/>
                <a:cs typeface="+mn-cs"/>
              </a:rPr>
              <a:t> and why they should be embracing the benefits of cloud computing too</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Benefits:</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Plug and play</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No need to buy the equipment</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Everything from starting right from the infrastructure to management, everything can be taken care of</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a:t>
            </a:r>
          </a:p>
          <a:p>
            <a:pPr marL="171450" lvl="0" indent="-171450">
              <a:buFont typeface="Arial" panose="020B0604020202020204" pitchFamily="34" charset="0"/>
              <a:buChar char="•"/>
            </a:pPr>
            <a:endParaRPr lang="en-NZ" sz="900" b="0" i="0" kern="1200" baseline="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I was reading this article a couple of weeks ago about how </a:t>
            </a:r>
            <a:r>
              <a:rPr lang="en-NZ" sz="900" b="0" i="0" kern="1200" baseline="0" dirty="0" err="1" smtClean="0">
                <a:solidFill>
                  <a:schemeClr val="tx1"/>
                </a:solidFill>
                <a:effectLst/>
                <a:latin typeface="Segoe UI Light" pitchFamily="34" charset="0"/>
                <a:ea typeface="+mn-ea"/>
                <a:cs typeface="+mn-cs"/>
              </a:rPr>
              <a:t>Xero</a:t>
            </a:r>
            <a:r>
              <a:rPr lang="en-NZ" sz="900" b="0" i="0" kern="1200" baseline="0" dirty="0" smtClean="0">
                <a:solidFill>
                  <a:schemeClr val="tx1"/>
                </a:solidFill>
                <a:effectLst/>
                <a:latin typeface="Segoe UI Light" pitchFamily="34" charset="0"/>
                <a:ea typeface="+mn-ea"/>
                <a:cs typeface="+mn-cs"/>
              </a:rPr>
              <a:t>, the accounting software company, started off by using </a:t>
            </a:r>
            <a:r>
              <a:rPr lang="en-NZ" sz="900" b="0" i="0" kern="1200" baseline="0" dirty="0" err="1" smtClean="0">
                <a:solidFill>
                  <a:schemeClr val="tx1"/>
                </a:solidFill>
                <a:effectLst/>
                <a:latin typeface="Segoe UI Light" pitchFamily="34" charset="0"/>
                <a:ea typeface="+mn-ea"/>
                <a:cs typeface="+mn-cs"/>
              </a:rPr>
              <a:t>Rackspace</a:t>
            </a:r>
            <a:r>
              <a:rPr lang="en-NZ" sz="900" b="0" i="0" kern="1200" baseline="0" dirty="0" smtClean="0">
                <a:solidFill>
                  <a:schemeClr val="tx1"/>
                </a:solidFill>
                <a:effectLst/>
                <a:latin typeface="Segoe UI Light" pitchFamily="34" charset="0"/>
                <a:ea typeface="+mn-ea"/>
                <a:cs typeface="+mn-cs"/>
              </a:rPr>
              <a:t> as their Cloud provider, but now are moving over to Amazon</a:t>
            </a:r>
          </a:p>
          <a:p>
            <a:pPr marL="384410" lvl="1"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625</a:t>
            </a:r>
            <a:r>
              <a:rPr lang="en-NZ" sz="900" b="0" i="0" kern="1200" baseline="0" dirty="0" smtClean="0">
                <a:solidFill>
                  <a:schemeClr val="tx1"/>
                </a:solidFill>
                <a:effectLst/>
                <a:latin typeface="Segoe UI Light" pitchFamily="34" charset="0"/>
                <a:ea typeface="+mn-ea"/>
                <a:cs typeface="+mn-cs"/>
              </a:rPr>
              <a:t> servers</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729 updates to the software</a:t>
            </a: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Tech </a:t>
            </a:r>
            <a:r>
              <a:rPr lang="en-NZ" sz="900" b="0" i="0" kern="1200" dirty="0" err="1" smtClean="0">
                <a:solidFill>
                  <a:schemeClr val="tx1"/>
                </a:solidFill>
                <a:effectLst/>
                <a:latin typeface="Segoe UI Light" pitchFamily="34" charset="0"/>
                <a:ea typeface="+mn-ea"/>
                <a:cs typeface="+mn-cs"/>
              </a:rPr>
              <a:t>startups</a:t>
            </a:r>
            <a:r>
              <a:rPr lang="en-NZ" sz="900" b="0" i="0" kern="1200" dirty="0" smtClean="0">
                <a:solidFill>
                  <a:schemeClr val="tx1"/>
                </a:solidFill>
                <a:effectLst/>
                <a:latin typeface="Segoe UI Light" pitchFamily="34" charset="0"/>
                <a:ea typeface="+mn-ea"/>
                <a:cs typeface="+mn-cs"/>
              </a:rPr>
              <a:t> typically build their businesses with help from cloud computing services — services that provide instant access to computing power via the internet</a:t>
            </a:r>
          </a:p>
          <a:p>
            <a:pPr marL="171450" indent="-171450">
              <a:buFont typeface="Arial" panose="020B0604020202020204" pitchFamily="34" charset="0"/>
              <a:buChar char="•"/>
            </a:pP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You've got a great idea for a product and you're ready to launch it into the world. What's the best way to create the IT infrastructure that will allow you to get it out there quickly and cheaply? Contemporary wisdom says cloud computing is the way to go -- but before you go forth blindly, take a moment to assess your business needs and</a:t>
            </a:r>
            <a:r>
              <a:rPr lang="en-NZ" sz="900" b="0" i="0" kern="1200" baseline="0" dirty="0" smtClean="0">
                <a:solidFill>
                  <a:schemeClr val="tx1"/>
                </a:solidFill>
                <a:effectLst/>
                <a:latin typeface="Segoe UI Light" pitchFamily="34" charset="0"/>
                <a:ea typeface="+mn-ea"/>
                <a:cs typeface="+mn-cs"/>
              </a:rPr>
              <a:t> chose your cloud services provider very </a:t>
            </a:r>
            <a:r>
              <a:rPr lang="en-NZ" sz="900" b="0" i="0" kern="1200" baseline="0" dirty="0" err="1" smtClean="0">
                <a:solidFill>
                  <a:schemeClr val="tx1"/>
                </a:solidFill>
                <a:effectLst/>
                <a:latin typeface="Segoe UI Light" pitchFamily="34" charset="0"/>
                <a:ea typeface="+mn-ea"/>
                <a:cs typeface="+mn-cs"/>
              </a:rPr>
              <a:t>very</a:t>
            </a:r>
            <a:r>
              <a:rPr lang="en-NZ" sz="900" b="0" i="0" kern="1200" baseline="0" dirty="0" smtClean="0">
                <a:solidFill>
                  <a:schemeClr val="tx1"/>
                </a:solidFill>
                <a:effectLst/>
                <a:latin typeface="Segoe UI Light" pitchFamily="34" charset="0"/>
                <a:ea typeface="+mn-ea"/>
                <a:cs typeface="+mn-cs"/>
              </a:rPr>
              <a:t> carefully.</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Its not just about easy setup and infrastructure, </a:t>
            </a:r>
            <a:r>
              <a:rPr lang="en-NZ" sz="900" b="0" i="0" kern="1200" dirty="0" smtClean="0">
                <a:solidFill>
                  <a:schemeClr val="tx1"/>
                </a:solidFill>
                <a:effectLst/>
                <a:latin typeface="Segoe UI Light" pitchFamily="34" charset="0"/>
                <a:ea typeface="+mn-ea"/>
                <a:cs typeface="+mn-cs"/>
              </a:rPr>
              <a:t>It's about less investment, less trouble. Those costs don't go away, but are evenly distributed, which is certainly attractive with </a:t>
            </a:r>
            <a:r>
              <a:rPr lang="en-NZ" sz="900" b="0" i="0" kern="1200" dirty="0" err="1" smtClean="0">
                <a:solidFill>
                  <a:schemeClr val="tx1"/>
                </a:solidFill>
                <a:effectLst/>
                <a:latin typeface="Segoe UI Light" pitchFamily="34" charset="0"/>
                <a:ea typeface="+mn-ea"/>
                <a:cs typeface="+mn-cs"/>
              </a:rPr>
              <a:t>startup</a:t>
            </a:r>
            <a:r>
              <a:rPr lang="en-NZ" sz="900" b="0" i="0" kern="1200" dirty="0" smtClean="0">
                <a:solidFill>
                  <a:schemeClr val="tx1"/>
                </a:solidFill>
                <a:effectLst/>
                <a:latin typeface="Segoe UI Light" pitchFamily="34" charset="0"/>
                <a:ea typeface="+mn-ea"/>
                <a:cs typeface="+mn-cs"/>
              </a:rPr>
              <a:t> companies who don't know what the future holds</a:t>
            </a:r>
          </a:p>
          <a:p>
            <a:pPr marL="171450" indent="-171450">
              <a:buFont typeface="Arial" panose="020B0604020202020204" pitchFamily="34" charset="0"/>
              <a:buChar char="•"/>
            </a:pPr>
            <a:r>
              <a:rPr lang="en-NZ" dirty="0" smtClean="0"/>
              <a:t>Cloud-based services allow for </a:t>
            </a:r>
            <a:r>
              <a:rPr lang="en-NZ" dirty="0" err="1" smtClean="0"/>
              <a:t>autoscaling</a:t>
            </a:r>
            <a:r>
              <a:rPr lang="en-NZ" dirty="0" smtClean="0"/>
              <a:t> – very critical</a:t>
            </a:r>
          </a:p>
          <a:p>
            <a:pPr marL="171450" indent="-171450">
              <a:buFont typeface="Arial" panose="020B0604020202020204" pitchFamily="34" charset="0"/>
              <a:buChar char="•"/>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5/21/2015 10:47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99653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I</a:t>
            </a:r>
            <a:r>
              <a:rPr lang="en-NZ" sz="900" b="0" i="0" kern="1200" baseline="0" dirty="0" smtClean="0">
                <a:solidFill>
                  <a:schemeClr val="tx1"/>
                </a:solidFill>
                <a:effectLst/>
                <a:latin typeface="Segoe UI Light" pitchFamily="34" charset="0"/>
                <a:ea typeface="+mn-ea"/>
                <a:cs typeface="+mn-cs"/>
              </a:rPr>
              <a:t> don’t know why but I have a very strong feeling that most of you are pretty</a:t>
            </a:r>
            <a:r>
              <a:rPr lang="en-NZ" sz="900" b="0" i="0" kern="1200" dirty="0" smtClean="0">
                <a:solidFill>
                  <a:schemeClr val="tx1"/>
                </a:solidFill>
                <a:effectLst/>
                <a:latin typeface="Segoe UI Light" pitchFamily="34" charset="0"/>
                <a:ea typeface="+mn-ea"/>
                <a:cs typeface="+mn-cs"/>
              </a:rPr>
              <a:t> bored by now and thinking</a:t>
            </a:r>
            <a:r>
              <a:rPr lang="en-NZ" sz="900" b="0" i="0" kern="1200" baseline="0" dirty="0" smtClean="0">
                <a:solidFill>
                  <a:schemeClr val="tx1"/>
                </a:solidFill>
                <a:effectLst/>
                <a:latin typeface="Segoe UI Light" pitchFamily="34" charset="0"/>
                <a:ea typeface="+mn-ea"/>
                <a:cs typeface="+mn-cs"/>
              </a:rPr>
              <a:t> whether or not will this guy deliver to all the promises he had set out on the event page.. All that I have been talking about so far is something you get to hear at every single event, but then there is whole grey area around </a:t>
            </a:r>
            <a:r>
              <a:rPr lang="en-NZ" sz="900" b="0" i="0" kern="1200" baseline="0" dirty="0" err="1" smtClean="0">
                <a:solidFill>
                  <a:schemeClr val="tx1"/>
                </a:solidFill>
                <a:effectLst/>
                <a:latin typeface="Segoe UI Light" pitchFamily="34" charset="0"/>
                <a:ea typeface="+mn-ea"/>
                <a:cs typeface="+mn-cs"/>
              </a:rPr>
              <a:t>startups</a:t>
            </a:r>
            <a:r>
              <a:rPr lang="en-NZ" sz="900" b="0" i="0" kern="1200" baseline="0" dirty="0" smtClean="0">
                <a:solidFill>
                  <a:schemeClr val="tx1"/>
                </a:solidFill>
                <a:effectLst/>
                <a:latin typeface="Segoe UI Light" pitchFamily="34" charset="0"/>
                <a:ea typeface="+mn-ea"/>
                <a:cs typeface="+mn-cs"/>
              </a:rPr>
              <a:t> and why they should be embracing the benefits of cloud computing too</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Benefits:</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Plug and play</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No need to buy the equipment</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Everything from starting right from the infrastructure to management, everything can be taken care of</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a:t>
            </a:r>
          </a:p>
          <a:p>
            <a:pPr marL="171450" lvl="0" indent="-171450">
              <a:buFont typeface="Arial" panose="020B0604020202020204" pitchFamily="34" charset="0"/>
              <a:buChar char="•"/>
            </a:pPr>
            <a:endParaRPr lang="en-NZ" sz="900" b="0" i="0" kern="1200" baseline="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I was reading this article a couple of weeks ago about how </a:t>
            </a:r>
            <a:r>
              <a:rPr lang="en-NZ" sz="900" b="0" i="0" kern="1200" baseline="0" dirty="0" err="1" smtClean="0">
                <a:solidFill>
                  <a:schemeClr val="tx1"/>
                </a:solidFill>
                <a:effectLst/>
                <a:latin typeface="Segoe UI Light" pitchFamily="34" charset="0"/>
                <a:ea typeface="+mn-ea"/>
                <a:cs typeface="+mn-cs"/>
              </a:rPr>
              <a:t>Xero</a:t>
            </a:r>
            <a:r>
              <a:rPr lang="en-NZ" sz="900" b="0" i="0" kern="1200" baseline="0" dirty="0" smtClean="0">
                <a:solidFill>
                  <a:schemeClr val="tx1"/>
                </a:solidFill>
                <a:effectLst/>
                <a:latin typeface="Segoe UI Light" pitchFamily="34" charset="0"/>
                <a:ea typeface="+mn-ea"/>
                <a:cs typeface="+mn-cs"/>
              </a:rPr>
              <a:t>, the accounting software company, started off by using </a:t>
            </a:r>
            <a:r>
              <a:rPr lang="en-NZ" sz="900" b="0" i="0" kern="1200" baseline="0" dirty="0" err="1" smtClean="0">
                <a:solidFill>
                  <a:schemeClr val="tx1"/>
                </a:solidFill>
                <a:effectLst/>
                <a:latin typeface="Segoe UI Light" pitchFamily="34" charset="0"/>
                <a:ea typeface="+mn-ea"/>
                <a:cs typeface="+mn-cs"/>
              </a:rPr>
              <a:t>Rackspace</a:t>
            </a:r>
            <a:r>
              <a:rPr lang="en-NZ" sz="900" b="0" i="0" kern="1200" baseline="0" dirty="0" smtClean="0">
                <a:solidFill>
                  <a:schemeClr val="tx1"/>
                </a:solidFill>
                <a:effectLst/>
                <a:latin typeface="Segoe UI Light" pitchFamily="34" charset="0"/>
                <a:ea typeface="+mn-ea"/>
                <a:cs typeface="+mn-cs"/>
              </a:rPr>
              <a:t> as their Cloud provider, but now are moving over to Amazon</a:t>
            </a:r>
          </a:p>
          <a:p>
            <a:pPr marL="384410" lvl="1"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625</a:t>
            </a:r>
            <a:r>
              <a:rPr lang="en-NZ" sz="900" b="0" i="0" kern="1200" baseline="0" dirty="0" smtClean="0">
                <a:solidFill>
                  <a:schemeClr val="tx1"/>
                </a:solidFill>
                <a:effectLst/>
                <a:latin typeface="Segoe UI Light" pitchFamily="34" charset="0"/>
                <a:ea typeface="+mn-ea"/>
                <a:cs typeface="+mn-cs"/>
              </a:rPr>
              <a:t> servers</a:t>
            </a:r>
          </a:p>
          <a:p>
            <a:pPr marL="384410" lvl="1"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729 updates to the software</a:t>
            </a: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Tech </a:t>
            </a:r>
            <a:r>
              <a:rPr lang="en-NZ" sz="900" b="0" i="0" kern="1200" dirty="0" err="1" smtClean="0">
                <a:solidFill>
                  <a:schemeClr val="tx1"/>
                </a:solidFill>
                <a:effectLst/>
                <a:latin typeface="Segoe UI Light" pitchFamily="34" charset="0"/>
                <a:ea typeface="+mn-ea"/>
                <a:cs typeface="+mn-cs"/>
              </a:rPr>
              <a:t>startups</a:t>
            </a:r>
            <a:r>
              <a:rPr lang="en-NZ" sz="900" b="0" i="0" kern="1200" dirty="0" smtClean="0">
                <a:solidFill>
                  <a:schemeClr val="tx1"/>
                </a:solidFill>
                <a:effectLst/>
                <a:latin typeface="Segoe UI Light" pitchFamily="34" charset="0"/>
                <a:ea typeface="+mn-ea"/>
                <a:cs typeface="+mn-cs"/>
              </a:rPr>
              <a:t> typically build their businesses with help from cloud computing services — services that provide instant access to computing power via the internet</a:t>
            </a:r>
          </a:p>
          <a:p>
            <a:pPr marL="171450" indent="-171450">
              <a:buFont typeface="Arial" panose="020B0604020202020204" pitchFamily="34" charset="0"/>
              <a:buChar char="•"/>
            </a:pPr>
            <a:endParaRPr lang="en-NZ" sz="900" b="0" i="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NZ" sz="900" b="0" i="0" kern="1200" dirty="0" smtClean="0">
                <a:solidFill>
                  <a:schemeClr val="tx1"/>
                </a:solidFill>
                <a:effectLst/>
                <a:latin typeface="Segoe UI Light" pitchFamily="34" charset="0"/>
                <a:ea typeface="+mn-ea"/>
                <a:cs typeface="+mn-cs"/>
              </a:rPr>
              <a:t>You've got a great idea for a product and you're ready to launch it into the world. What's the best way to create the IT infrastructure that will allow you to get it out there quickly and cheaply? Contemporary wisdom says cloud computing is the way to go -- but before you go forth blindly, take a moment to assess your business needs and</a:t>
            </a:r>
            <a:r>
              <a:rPr lang="en-NZ" sz="900" b="0" i="0" kern="1200" baseline="0" dirty="0" smtClean="0">
                <a:solidFill>
                  <a:schemeClr val="tx1"/>
                </a:solidFill>
                <a:effectLst/>
                <a:latin typeface="Segoe UI Light" pitchFamily="34" charset="0"/>
                <a:ea typeface="+mn-ea"/>
                <a:cs typeface="+mn-cs"/>
              </a:rPr>
              <a:t> chose your cloud services provider very </a:t>
            </a:r>
            <a:r>
              <a:rPr lang="en-NZ" sz="900" b="0" i="0" kern="1200" baseline="0" dirty="0" err="1" smtClean="0">
                <a:solidFill>
                  <a:schemeClr val="tx1"/>
                </a:solidFill>
                <a:effectLst/>
                <a:latin typeface="Segoe UI Light" pitchFamily="34" charset="0"/>
                <a:ea typeface="+mn-ea"/>
                <a:cs typeface="+mn-cs"/>
              </a:rPr>
              <a:t>very</a:t>
            </a:r>
            <a:r>
              <a:rPr lang="en-NZ" sz="900" b="0" i="0" kern="1200" baseline="0" dirty="0" smtClean="0">
                <a:solidFill>
                  <a:schemeClr val="tx1"/>
                </a:solidFill>
                <a:effectLst/>
                <a:latin typeface="Segoe UI Light" pitchFamily="34" charset="0"/>
                <a:ea typeface="+mn-ea"/>
                <a:cs typeface="+mn-cs"/>
              </a:rPr>
              <a:t> carefully.</a:t>
            </a:r>
          </a:p>
          <a:p>
            <a:pPr marL="171450" indent="-171450">
              <a:buFont typeface="Arial" panose="020B0604020202020204" pitchFamily="34" charset="0"/>
              <a:buChar char="•"/>
            </a:pPr>
            <a:r>
              <a:rPr lang="en-NZ" sz="900" b="0" i="0" kern="1200" baseline="0" dirty="0" smtClean="0">
                <a:solidFill>
                  <a:schemeClr val="tx1"/>
                </a:solidFill>
                <a:effectLst/>
                <a:latin typeface="Segoe UI Light" pitchFamily="34" charset="0"/>
                <a:ea typeface="+mn-ea"/>
                <a:cs typeface="+mn-cs"/>
              </a:rPr>
              <a:t>Its not just about easy setup and infrastructure, </a:t>
            </a:r>
            <a:r>
              <a:rPr lang="en-NZ" sz="900" b="0" i="0" kern="1200" dirty="0" smtClean="0">
                <a:solidFill>
                  <a:schemeClr val="tx1"/>
                </a:solidFill>
                <a:effectLst/>
                <a:latin typeface="Segoe UI Light" pitchFamily="34" charset="0"/>
                <a:ea typeface="+mn-ea"/>
                <a:cs typeface="+mn-cs"/>
              </a:rPr>
              <a:t>It's about less investment, less trouble. Those costs don't go away, but are evenly distributed, which is certainly attractive with </a:t>
            </a:r>
            <a:r>
              <a:rPr lang="en-NZ" sz="900" b="0" i="0" kern="1200" dirty="0" err="1" smtClean="0">
                <a:solidFill>
                  <a:schemeClr val="tx1"/>
                </a:solidFill>
                <a:effectLst/>
                <a:latin typeface="Segoe UI Light" pitchFamily="34" charset="0"/>
                <a:ea typeface="+mn-ea"/>
                <a:cs typeface="+mn-cs"/>
              </a:rPr>
              <a:t>startup</a:t>
            </a:r>
            <a:r>
              <a:rPr lang="en-NZ" sz="900" b="0" i="0" kern="1200" dirty="0" smtClean="0">
                <a:solidFill>
                  <a:schemeClr val="tx1"/>
                </a:solidFill>
                <a:effectLst/>
                <a:latin typeface="Segoe UI Light" pitchFamily="34" charset="0"/>
                <a:ea typeface="+mn-ea"/>
                <a:cs typeface="+mn-cs"/>
              </a:rPr>
              <a:t> companies who don't know what the future holds</a:t>
            </a:r>
          </a:p>
          <a:p>
            <a:pPr marL="171450" indent="-171450">
              <a:buFont typeface="Arial" panose="020B0604020202020204" pitchFamily="34" charset="0"/>
              <a:buChar char="•"/>
            </a:pPr>
            <a:r>
              <a:rPr lang="en-NZ" dirty="0" smtClean="0"/>
              <a:t>Cloud-based services allow for </a:t>
            </a:r>
            <a:r>
              <a:rPr lang="en-NZ" dirty="0" err="1" smtClean="0"/>
              <a:t>autoscaling</a:t>
            </a:r>
            <a:r>
              <a:rPr lang="en-NZ" dirty="0" smtClean="0"/>
              <a:t> – very critical</a:t>
            </a:r>
          </a:p>
          <a:p>
            <a:pPr marL="171450" indent="-171450">
              <a:buFont typeface="Arial" panose="020B0604020202020204" pitchFamily="34" charset="0"/>
              <a:buChar char="•"/>
            </a:pP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5/21/2015 10:47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22640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79830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5/21/2015 10:47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461881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5/21/2015 10:47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4226651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solidFill>
                  <a:prstClr val="black"/>
                </a:solidFill>
              </a:rPr>
              <a:pPr/>
              <a:t>5/21/2015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508906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85039156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018" y="1122363"/>
            <a:ext cx="11031571" cy="2387600"/>
          </a:xfrm>
          <a:prstGeom prst="rect">
            <a:avLst/>
          </a:prstGeo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018" y="3602038"/>
            <a:ext cx="11031571" cy="1655762"/>
          </a:xfrm>
          <a:prstGeom prst="rect">
            <a:avLst/>
          </a:prstGeo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47563104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39"/>
            <a:ext cx="11031571" cy="2387600"/>
          </a:xfrm>
          <a:prstGeom prst="rect">
            <a:avLst/>
          </a:prstGeo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09556504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582857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02" r:id="rId32"/>
    <p:sldLayoutId id="2147485003" r:id="rId33"/>
    <p:sldLayoutId id="2147485004" r:id="rId34"/>
    <p:sldLayoutId id="2147485005" r:id="rId35"/>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png"/><Relationship Id="rId21" Type="http://schemas.openxmlformats.org/officeDocument/2006/relationships/image" Target="../media/image35.gif"/><Relationship Id="rId34" Type="http://schemas.openxmlformats.org/officeDocument/2006/relationships/image" Target="../media/image48.jpeg"/><Relationship Id="rId42" Type="http://schemas.openxmlformats.org/officeDocument/2006/relationships/image" Target="../media/image56.png"/><Relationship Id="rId47" Type="http://schemas.openxmlformats.org/officeDocument/2006/relationships/image" Target="../media/image60.png"/><Relationship Id="rId50" Type="http://schemas.openxmlformats.org/officeDocument/2006/relationships/image" Target="../media/image62.png"/><Relationship Id="rId55" Type="http://schemas.openxmlformats.org/officeDocument/2006/relationships/image" Target="../media/image67.gif"/><Relationship Id="rId7" Type="http://schemas.openxmlformats.org/officeDocument/2006/relationships/image" Target="../media/image21.jpeg"/><Relationship Id="rId2" Type="http://schemas.openxmlformats.org/officeDocument/2006/relationships/notesSlide" Target="../notesSlides/notesSlide10.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41" Type="http://schemas.openxmlformats.org/officeDocument/2006/relationships/image" Target="../media/image55.png"/><Relationship Id="rId54" Type="http://schemas.openxmlformats.org/officeDocument/2006/relationships/image" Target="../media/image66.jp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png"/><Relationship Id="rId45" Type="http://schemas.openxmlformats.org/officeDocument/2006/relationships/image" Target="../media/image59.jpg"/><Relationship Id="rId53" Type="http://schemas.openxmlformats.org/officeDocument/2006/relationships/image" Target="../media/image65.png"/><Relationship Id="rId58" Type="http://schemas.openxmlformats.org/officeDocument/2006/relationships/image" Target="../media/image70.jpg"/><Relationship Id="rId5" Type="http://schemas.openxmlformats.org/officeDocument/2006/relationships/image" Target="../media/image19.png"/><Relationship Id="rId15" Type="http://schemas.openxmlformats.org/officeDocument/2006/relationships/image" Target="../media/image29.jpe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jpg"/><Relationship Id="rId49" Type="http://schemas.openxmlformats.org/officeDocument/2006/relationships/hyperlink" Target="http://www.dotnetsolutions.co.uk/" TargetMode="External"/><Relationship Id="rId57" Type="http://schemas.openxmlformats.org/officeDocument/2006/relationships/image" Target="../media/image69.jpeg"/><Relationship Id="rId61" Type="http://schemas.openxmlformats.org/officeDocument/2006/relationships/image" Target="../media/image73.jpe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4" Type="http://schemas.openxmlformats.org/officeDocument/2006/relationships/image" Target="../media/image58.jpeg"/><Relationship Id="rId52" Type="http://schemas.openxmlformats.org/officeDocument/2006/relationships/image" Target="../media/image64.png"/><Relationship Id="rId60" Type="http://schemas.openxmlformats.org/officeDocument/2006/relationships/image" Target="../media/image72.jpg"/><Relationship Id="rId4" Type="http://schemas.openxmlformats.org/officeDocument/2006/relationships/image" Target="../media/image18.tiff"/><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jpeg"/><Relationship Id="rId43" Type="http://schemas.openxmlformats.org/officeDocument/2006/relationships/image" Target="../media/image57.png"/><Relationship Id="rId48" Type="http://schemas.openxmlformats.org/officeDocument/2006/relationships/image" Target="../media/image61.png"/><Relationship Id="rId56" Type="http://schemas.openxmlformats.org/officeDocument/2006/relationships/image" Target="../media/image68.gif"/><Relationship Id="rId8" Type="http://schemas.openxmlformats.org/officeDocument/2006/relationships/image" Target="../media/image22.jpeg"/><Relationship Id="rId51" Type="http://schemas.openxmlformats.org/officeDocument/2006/relationships/image" Target="../media/image63.png"/><Relationship Id="rId3" Type="http://schemas.openxmlformats.org/officeDocument/2006/relationships/image" Target="../media/image17.jp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gif"/><Relationship Id="rId38" Type="http://schemas.openxmlformats.org/officeDocument/2006/relationships/image" Target="../media/image52.png"/><Relationship Id="rId46" Type="http://schemas.openxmlformats.org/officeDocument/2006/relationships/hyperlink" Target="http://www.10thmagnitude.com/" TargetMode="External"/><Relationship Id="rId59" Type="http://schemas.openxmlformats.org/officeDocument/2006/relationships/image" Target="../media/image71.jpg"/></Relationships>
</file>

<file path=ppt/slides/_rels/slide14.xml.rels><?xml version="1.0" encoding="UTF-8" standalone="yes"?>
<Relationships xmlns="http://schemas.openxmlformats.org/package/2006/relationships"><Relationship Id="rId13" Type="http://schemas.openxmlformats.org/officeDocument/2006/relationships/image" Target="../media/image82.png"/><Relationship Id="rId18" Type="http://schemas.openxmlformats.org/officeDocument/2006/relationships/image" Target="../media/image33.png"/><Relationship Id="rId26" Type="http://schemas.openxmlformats.org/officeDocument/2006/relationships/image" Target="../media/image94.png"/><Relationship Id="rId39" Type="http://schemas.openxmlformats.org/officeDocument/2006/relationships/image" Target="../media/image107.gif"/><Relationship Id="rId21" Type="http://schemas.openxmlformats.org/officeDocument/2006/relationships/image" Target="../media/image89.png"/><Relationship Id="rId34" Type="http://schemas.openxmlformats.org/officeDocument/2006/relationships/image" Target="../media/image102.png"/><Relationship Id="rId42" Type="http://schemas.openxmlformats.org/officeDocument/2006/relationships/image" Target="../media/image109.jpeg"/><Relationship Id="rId47" Type="http://schemas.openxmlformats.org/officeDocument/2006/relationships/image" Target="../media/image113.png"/><Relationship Id="rId50" Type="http://schemas.openxmlformats.org/officeDocument/2006/relationships/image" Target="../media/image116.png"/><Relationship Id="rId55" Type="http://schemas.openxmlformats.org/officeDocument/2006/relationships/image" Target="../media/image121.png"/><Relationship Id="rId63" Type="http://schemas.openxmlformats.org/officeDocument/2006/relationships/image" Target="../media/image127.png"/><Relationship Id="rId68" Type="http://schemas.openxmlformats.org/officeDocument/2006/relationships/image" Target="../media/image131.png"/><Relationship Id="rId76" Type="http://schemas.openxmlformats.org/officeDocument/2006/relationships/image" Target="../media/image139.png"/><Relationship Id="rId7" Type="http://schemas.openxmlformats.org/officeDocument/2006/relationships/image" Target="../media/image78.png"/><Relationship Id="rId71" Type="http://schemas.openxmlformats.org/officeDocument/2006/relationships/image" Target="../media/image134.png"/><Relationship Id="rId2" Type="http://schemas.openxmlformats.org/officeDocument/2006/relationships/image" Target="../media/image74.png"/><Relationship Id="rId16" Type="http://schemas.openxmlformats.org/officeDocument/2006/relationships/image" Target="../media/image85.png"/><Relationship Id="rId29" Type="http://schemas.openxmlformats.org/officeDocument/2006/relationships/image" Target="../media/image97.png"/><Relationship Id="rId11" Type="http://schemas.openxmlformats.org/officeDocument/2006/relationships/image" Target="../media/image80.jpe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45" Type="http://schemas.openxmlformats.org/officeDocument/2006/relationships/image" Target="../media/image111.png"/><Relationship Id="rId53" Type="http://schemas.openxmlformats.org/officeDocument/2006/relationships/image" Target="../media/image119.png"/><Relationship Id="rId58" Type="http://schemas.openxmlformats.org/officeDocument/2006/relationships/image" Target="../media/image30.png"/><Relationship Id="rId66" Type="http://schemas.openxmlformats.org/officeDocument/2006/relationships/image" Target="../media/image130.jpeg"/><Relationship Id="rId74" Type="http://schemas.openxmlformats.org/officeDocument/2006/relationships/image" Target="../media/image137.jpeg"/><Relationship Id="rId79" Type="http://schemas.openxmlformats.org/officeDocument/2006/relationships/image" Target="../media/image142.jpeg"/><Relationship Id="rId5" Type="http://schemas.openxmlformats.org/officeDocument/2006/relationships/image" Target="../media/image76.png"/><Relationship Id="rId61" Type="http://schemas.openxmlformats.org/officeDocument/2006/relationships/image" Target="../media/image125.png"/><Relationship Id="rId82" Type="http://schemas.openxmlformats.org/officeDocument/2006/relationships/image" Target="../media/image145.png"/><Relationship Id="rId10" Type="http://schemas.openxmlformats.org/officeDocument/2006/relationships/image" Target="../media/image27.png"/><Relationship Id="rId19" Type="http://schemas.openxmlformats.org/officeDocument/2006/relationships/image" Target="../media/image87.png"/><Relationship Id="rId31" Type="http://schemas.openxmlformats.org/officeDocument/2006/relationships/image" Target="../media/image99.png"/><Relationship Id="rId44" Type="http://schemas.openxmlformats.org/officeDocument/2006/relationships/image" Target="../media/image34.png"/><Relationship Id="rId52" Type="http://schemas.openxmlformats.org/officeDocument/2006/relationships/image" Target="../media/image118.png"/><Relationship Id="rId60" Type="http://schemas.openxmlformats.org/officeDocument/2006/relationships/image" Target="../media/image31.png"/><Relationship Id="rId65" Type="http://schemas.openxmlformats.org/officeDocument/2006/relationships/image" Target="../media/image129.png"/><Relationship Id="rId73" Type="http://schemas.openxmlformats.org/officeDocument/2006/relationships/image" Target="../media/image136.png"/><Relationship Id="rId78" Type="http://schemas.openxmlformats.org/officeDocument/2006/relationships/image" Target="../media/image141.png"/><Relationship Id="rId81" Type="http://schemas.openxmlformats.org/officeDocument/2006/relationships/image" Target="../media/image144.png"/><Relationship Id="rId4" Type="http://schemas.openxmlformats.org/officeDocument/2006/relationships/image" Target="../media/image26.png"/><Relationship Id="rId9" Type="http://schemas.openxmlformats.org/officeDocument/2006/relationships/image" Target="../media/image79.png"/><Relationship Id="rId14" Type="http://schemas.openxmlformats.org/officeDocument/2006/relationships/image" Target="../media/image83.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43" Type="http://schemas.openxmlformats.org/officeDocument/2006/relationships/image" Target="../media/image110.png"/><Relationship Id="rId48" Type="http://schemas.openxmlformats.org/officeDocument/2006/relationships/image" Target="../media/image114.png"/><Relationship Id="rId56" Type="http://schemas.openxmlformats.org/officeDocument/2006/relationships/image" Target="../media/image122.png"/><Relationship Id="rId64" Type="http://schemas.openxmlformats.org/officeDocument/2006/relationships/image" Target="../media/image128.png"/><Relationship Id="rId69" Type="http://schemas.openxmlformats.org/officeDocument/2006/relationships/image" Target="../media/image132.png"/><Relationship Id="rId77" Type="http://schemas.openxmlformats.org/officeDocument/2006/relationships/image" Target="../media/image140.jpg"/><Relationship Id="rId8" Type="http://schemas.openxmlformats.org/officeDocument/2006/relationships/image" Target="../media/image29.jpeg"/><Relationship Id="rId51" Type="http://schemas.openxmlformats.org/officeDocument/2006/relationships/image" Target="../media/image117.png"/><Relationship Id="rId72" Type="http://schemas.openxmlformats.org/officeDocument/2006/relationships/image" Target="../media/image135.jpg"/><Relationship Id="rId80" Type="http://schemas.openxmlformats.org/officeDocument/2006/relationships/image" Target="../media/image143.wmf"/><Relationship Id="rId3" Type="http://schemas.openxmlformats.org/officeDocument/2006/relationships/image" Target="../media/image75.png"/><Relationship Id="rId12" Type="http://schemas.openxmlformats.org/officeDocument/2006/relationships/image" Target="../media/image81.jpeg"/><Relationship Id="rId17" Type="http://schemas.openxmlformats.org/officeDocument/2006/relationships/image" Target="../media/image86.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 Id="rId46" Type="http://schemas.openxmlformats.org/officeDocument/2006/relationships/image" Target="../media/image112.png"/><Relationship Id="rId59" Type="http://schemas.openxmlformats.org/officeDocument/2006/relationships/image" Target="../media/image124.png"/><Relationship Id="rId67" Type="http://schemas.openxmlformats.org/officeDocument/2006/relationships/image" Target="../media/image28.png"/><Relationship Id="rId20" Type="http://schemas.openxmlformats.org/officeDocument/2006/relationships/image" Target="../media/image88.png"/><Relationship Id="rId41" Type="http://schemas.openxmlformats.org/officeDocument/2006/relationships/image" Target="../media/image32.png"/><Relationship Id="rId54" Type="http://schemas.openxmlformats.org/officeDocument/2006/relationships/image" Target="../media/image120.png"/><Relationship Id="rId62" Type="http://schemas.openxmlformats.org/officeDocument/2006/relationships/image" Target="../media/image126.png"/><Relationship Id="rId70" Type="http://schemas.openxmlformats.org/officeDocument/2006/relationships/image" Target="../media/image133.jpeg"/><Relationship Id="rId75" Type="http://schemas.openxmlformats.org/officeDocument/2006/relationships/image" Target="../media/image138.png"/><Relationship Id="rId1" Type="http://schemas.openxmlformats.org/officeDocument/2006/relationships/slideLayout" Target="../slideLayouts/slideLayout5.xml"/><Relationship Id="rId6" Type="http://schemas.openxmlformats.org/officeDocument/2006/relationships/image" Target="../media/image77.jpeg"/><Relationship Id="rId15" Type="http://schemas.openxmlformats.org/officeDocument/2006/relationships/image" Target="../media/image84.jpe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49" Type="http://schemas.openxmlformats.org/officeDocument/2006/relationships/image" Target="../media/image115.png"/><Relationship Id="rId57" Type="http://schemas.openxmlformats.org/officeDocument/2006/relationships/image" Target="../media/image123.png"/></Relationships>
</file>

<file path=ppt/slides/_rels/slide15.xml.rels><?xml version="1.0" encoding="UTF-8" standalone="yes"?>
<Relationships xmlns="http://schemas.openxmlformats.org/package/2006/relationships"><Relationship Id="rId8" Type="http://schemas.microsoft.com/office/2007/relationships/hdphoto" Target="../media/hdphoto6.wdp"/><Relationship Id="rId13" Type="http://schemas.microsoft.com/office/2007/relationships/hdphoto" Target="../media/hdphoto8.wdp"/><Relationship Id="rId18" Type="http://schemas.openxmlformats.org/officeDocument/2006/relationships/image" Target="../media/image154.png"/><Relationship Id="rId26" Type="http://schemas.openxmlformats.org/officeDocument/2006/relationships/image" Target="../media/image161.jpg"/><Relationship Id="rId39" Type="http://schemas.openxmlformats.org/officeDocument/2006/relationships/image" Target="../media/image171.png"/><Relationship Id="rId3" Type="http://schemas.openxmlformats.org/officeDocument/2006/relationships/image" Target="../media/image146.png"/><Relationship Id="rId21" Type="http://schemas.openxmlformats.org/officeDocument/2006/relationships/image" Target="../media/image157.emf"/><Relationship Id="rId34" Type="http://schemas.microsoft.com/office/2007/relationships/hdphoto" Target="../media/hdphoto12.wdp"/><Relationship Id="rId7" Type="http://schemas.openxmlformats.org/officeDocument/2006/relationships/image" Target="../media/image148.png"/><Relationship Id="rId12" Type="http://schemas.openxmlformats.org/officeDocument/2006/relationships/image" Target="../media/image151.png"/><Relationship Id="rId17" Type="http://schemas.microsoft.com/office/2007/relationships/hdphoto" Target="../media/hdphoto10.wdp"/><Relationship Id="rId25" Type="http://schemas.microsoft.com/office/2007/relationships/hdphoto" Target="../media/hdphoto11.wdp"/><Relationship Id="rId33" Type="http://schemas.openxmlformats.org/officeDocument/2006/relationships/image" Target="../media/image168.png"/><Relationship Id="rId38" Type="http://schemas.microsoft.com/office/2007/relationships/hdphoto" Target="../media/hdphoto14.wdp"/><Relationship Id="rId2" Type="http://schemas.openxmlformats.org/officeDocument/2006/relationships/notesSlide" Target="../notesSlides/notesSlide11.xml"/><Relationship Id="rId16" Type="http://schemas.openxmlformats.org/officeDocument/2006/relationships/image" Target="../media/image153.png"/><Relationship Id="rId20" Type="http://schemas.openxmlformats.org/officeDocument/2006/relationships/image" Target="../media/image156.png"/><Relationship Id="rId29" Type="http://schemas.openxmlformats.org/officeDocument/2006/relationships/image" Target="../media/image164.jpg"/><Relationship Id="rId1" Type="http://schemas.openxmlformats.org/officeDocument/2006/relationships/slideLayout" Target="../slideLayouts/slideLayout7.xml"/><Relationship Id="rId6" Type="http://schemas.microsoft.com/office/2007/relationships/hdphoto" Target="../media/hdphoto5.wdp"/><Relationship Id="rId11" Type="http://schemas.openxmlformats.org/officeDocument/2006/relationships/image" Target="../media/image150.emf"/><Relationship Id="rId24" Type="http://schemas.openxmlformats.org/officeDocument/2006/relationships/image" Target="../media/image160.png"/><Relationship Id="rId32" Type="http://schemas.openxmlformats.org/officeDocument/2006/relationships/image" Target="../media/image167.png"/><Relationship Id="rId37" Type="http://schemas.openxmlformats.org/officeDocument/2006/relationships/image" Target="../media/image170.png"/><Relationship Id="rId5" Type="http://schemas.openxmlformats.org/officeDocument/2006/relationships/image" Target="../media/image147.png"/><Relationship Id="rId15" Type="http://schemas.microsoft.com/office/2007/relationships/hdphoto" Target="../media/hdphoto9.wdp"/><Relationship Id="rId23" Type="http://schemas.openxmlformats.org/officeDocument/2006/relationships/image" Target="../media/image159.png"/><Relationship Id="rId28" Type="http://schemas.openxmlformats.org/officeDocument/2006/relationships/image" Target="../media/image163.jpg"/><Relationship Id="rId36" Type="http://schemas.microsoft.com/office/2007/relationships/hdphoto" Target="../media/hdphoto13.wdp"/><Relationship Id="rId10" Type="http://schemas.microsoft.com/office/2007/relationships/hdphoto" Target="../media/hdphoto7.wdp"/><Relationship Id="rId19" Type="http://schemas.openxmlformats.org/officeDocument/2006/relationships/image" Target="../media/image155.png"/><Relationship Id="rId31" Type="http://schemas.openxmlformats.org/officeDocument/2006/relationships/image" Target="../media/image166.png"/><Relationship Id="rId4" Type="http://schemas.microsoft.com/office/2007/relationships/hdphoto" Target="../media/hdphoto4.wdp"/><Relationship Id="rId9" Type="http://schemas.openxmlformats.org/officeDocument/2006/relationships/image" Target="../media/image149.png"/><Relationship Id="rId14" Type="http://schemas.openxmlformats.org/officeDocument/2006/relationships/image" Target="../media/image152.png"/><Relationship Id="rId22" Type="http://schemas.openxmlformats.org/officeDocument/2006/relationships/image" Target="../media/image158.png"/><Relationship Id="rId27" Type="http://schemas.openxmlformats.org/officeDocument/2006/relationships/image" Target="../media/image162.png"/><Relationship Id="rId30" Type="http://schemas.openxmlformats.org/officeDocument/2006/relationships/image" Target="../media/image165.jpg"/><Relationship Id="rId35" Type="http://schemas.openxmlformats.org/officeDocument/2006/relationships/image" Target="../media/image16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emf"/><Relationship Id="rId1" Type="http://schemas.openxmlformats.org/officeDocument/2006/relationships/slideLayout" Target="../slideLayouts/slideLayout5.xml"/><Relationship Id="rId4" Type="http://schemas.openxmlformats.org/officeDocument/2006/relationships/image" Target="../media/image17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2.emf"/><Relationship Id="rId18" Type="http://schemas.openxmlformats.org/officeDocument/2006/relationships/image" Target="../media/image187.emf"/><Relationship Id="rId26" Type="http://schemas.openxmlformats.org/officeDocument/2006/relationships/image" Target="../media/image172.emf"/><Relationship Id="rId39" Type="http://schemas.openxmlformats.org/officeDocument/2006/relationships/image" Target="../media/image205.emf"/><Relationship Id="rId3" Type="http://schemas.openxmlformats.org/officeDocument/2006/relationships/image" Target="../media/image175.png"/><Relationship Id="rId21" Type="http://schemas.openxmlformats.org/officeDocument/2006/relationships/image" Target="../media/image189.emf"/><Relationship Id="rId34" Type="http://schemas.openxmlformats.org/officeDocument/2006/relationships/image" Target="../media/image200.emf"/><Relationship Id="rId7" Type="http://schemas.openxmlformats.org/officeDocument/2006/relationships/image" Target="../media/image177.emf"/><Relationship Id="rId12" Type="http://schemas.openxmlformats.org/officeDocument/2006/relationships/image" Target="../media/image181.emf"/><Relationship Id="rId17" Type="http://schemas.openxmlformats.org/officeDocument/2006/relationships/image" Target="../media/image186.emf"/><Relationship Id="rId25" Type="http://schemas.openxmlformats.org/officeDocument/2006/relationships/image" Target="../media/image192.emf"/><Relationship Id="rId33" Type="http://schemas.openxmlformats.org/officeDocument/2006/relationships/image" Target="../media/image199.emf"/><Relationship Id="rId38" Type="http://schemas.openxmlformats.org/officeDocument/2006/relationships/image" Target="../media/image204.png"/><Relationship Id="rId2" Type="http://schemas.openxmlformats.org/officeDocument/2006/relationships/notesSlide" Target="../notesSlides/notesSlide13.xml"/><Relationship Id="rId16" Type="http://schemas.openxmlformats.org/officeDocument/2006/relationships/image" Target="../media/image185.emf"/><Relationship Id="rId20" Type="http://schemas.openxmlformats.org/officeDocument/2006/relationships/image" Target="../media/image188.emf"/><Relationship Id="rId29" Type="http://schemas.openxmlformats.org/officeDocument/2006/relationships/image" Target="../media/image195.emf"/><Relationship Id="rId1" Type="http://schemas.openxmlformats.org/officeDocument/2006/relationships/slideLayout" Target="../slideLayouts/slideLayout8.xml"/><Relationship Id="rId6" Type="http://schemas.microsoft.com/office/2007/relationships/hdphoto" Target="../media/hdphoto16.wdp"/><Relationship Id="rId11" Type="http://schemas.microsoft.com/office/2007/relationships/hdphoto" Target="../media/hdphoto17.wdp"/><Relationship Id="rId24" Type="http://schemas.openxmlformats.org/officeDocument/2006/relationships/image" Target="../media/image173.emf"/><Relationship Id="rId32" Type="http://schemas.openxmlformats.org/officeDocument/2006/relationships/image" Target="../media/image198.png"/><Relationship Id="rId37" Type="http://schemas.openxmlformats.org/officeDocument/2006/relationships/image" Target="../media/image203.emf"/><Relationship Id="rId5" Type="http://schemas.openxmlformats.org/officeDocument/2006/relationships/image" Target="../media/image176.png"/><Relationship Id="rId15" Type="http://schemas.openxmlformats.org/officeDocument/2006/relationships/image" Target="../media/image184.emf"/><Relationship Id="rId23" Type="http://schemas.openxmlformats.org/officeDocument/2006/relationships/image" Target="../media/image191.png"/><Relationship Id="rId28" Type="http://schemas.openxmlformats.org/officeDocument/2006/relationships/image" Target="../media/image194.emf"/><Relationship Id="rId36" Type="http://schemas.openxmlformats.org/officeDocument/2006/relationships/image" Target="../media/image202.emf"/><Relationship Id="rId10" Type="http://schemas.openxmlformats.org/officeDocument/2006/relationships/image" Target="../media/image180.png"/><Relationship Id="rId19" Type="http://schemas.openxmlformats.org/officeDocument/2006/relationships/image" Target="../media/image174.emf"/><Relationship Id="rId31" Type="http://schemas.openxmlformats.org/officeDocument/2006/relationships/image" Target="../media/image197.emf"/><Relationship Id="rId4" Type="http://schemas.microsoft.com/office/2007/relationships/hdphoto" Target="../media/hdphoto15.wdp"/><Relationship Id="rId9" Type="http://schemas.openxmlformats.org/officeDocument/2006/relationships/image" Target="../media/image179.emf"/><Relationship Id="rId14" Type="http://schemas.openxmlformats.org/officeDocument/2006/relationships/image" Target="../media/image183.emf"/><Relationship Id="rId22" Type="http://schemas.openxmlformats.org/officeDocument/2006/relationships/image" Target="../media/image190.png"/><Relationship Id="rId27" Type="http://schemas.openxmlformats.org/officeDocument/2006/relationships/image" Target="../media/image193.emf"/><Relationship Id="rId30" Type="http://schemas.openxmlformats.org/officeDocument/2006/relationships/image" Target="../media/image196.emf"/><Relationship Id="rId35" Type="http://schemas.openxmlformats.org/officeDocument/2006/relationships/image" Target="../media/image20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 Id="rId9" Type="http://schemas.openxmlformats.org/officeDocument/2006/relationships/image" Target="../media/image213.png"/></Relationships>
</file>

<file path=ppt/slides/_rels/slide2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21.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220.emf"/><Relationship Id="rId5" Type="http://schemas.openxmlformats.org/officeDocument/2006/relationships/image" Target="../media/image205.emf"/><Relationship Id="rId4" Type="http://schemas.openxmlformats.org/officeDocument/2006/relationships/image" Target="../media/image219.emf"/></Relationships>
</file>

<file path=ppt/slides/_rels/slide33.xml.rels><?xml version="1.0" encoding="UTF-8" standalone="yes"?>
<Relationships xmlns="http://schemas.openxmlformats.org/package/2006/relationships"><Relationship Id="rId2" Type="http://schemas.openxmlformats.org/officeDocument/2006/relationships/image" Target="../media/image222.tmp"/><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microsoft.com/office/2007/relationships/hdphoto" Target="../media/hdphoto20.wdp"/><Relationship Id="rId3" Type="http://schemas.openxmlformats.org/officeDocument/2006/relationships/image" Target="../media/image223.png"/><Relationship Id="rId7" Type="http://schemas.openxmlformats.org/officeDocument/2006/relationships/image" Target="../media/image225.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microsoft.com/office/2007/relationships/hdphoto" Target="../media/hdphoto19.wdp"/><Relationship Id="rId5" Type="http://schemas.openxmlformats.org/officeDocument/2006/relationships/image" Target="../media/image224.png"/><Relationship Id="rId4" Type="http://schemas.microsoft.com/office/2007/relationships/hdphoto" Target="../media/hdphoto18.wdp"/></Relationships>
</file>

<file path=ppt/slides/_rels/slide35.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29.png"/><Relationship Id="rId5" Type="http://schemas.openxmlformats.org/officeDocument/2006/relationships/image" Target="../media/image228.png"/><Relationship Id="rId10" Type="http://schemas.microsoft.com/office/2007/relationships/hdphoto" Target="../media/hdphoto21.wdp"/><Relationship Id="rId4" Type="http://schemas.openxmlformats.org/officeDocument/2006/relationships/image" Target="../media/image227.png"/><Relationship Id="rId9" Type="http://schemas.openxmlformats.org/officeDocument/2006/relationships/image" Target="../media/image232.png"/></Relationships>
</file>

<file path=ppt/slides/_rels/slide36.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3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36.png"/><Relationship Id="rId7" Type="http://schemas.openxmlformats.org/officeDocument/2006/relationships/image" Target="../media/image240.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 Id="rId9" Type="http://schemas.openxmlformats.org/officeDocument/2006/relationships/image" Target="../media/image2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emf"/><Relationship Id="rId1" Type="http://schemas.openxmlformats.org/officeDocument/2006/relationships/slideLayout" Target="../slideLayouts/slideLayout5.xml"/><Relationship Id="rId4" Type="http://schemas.openxmlformats.org/officeDocument/2006/relationships/image" Target="../media/image17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microsoft.com/office/2007/relationships/hdphoto" Target="../media/hdphoto2.wdp"/><Relationship Id="rId5" Type="http://schemas.openxmlformats.org/officeDocument/2006/relationships/image" Target="../media/image13.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194767"/>
            <a:ext cx="12188826" cy="1081833"/>
          </a:xfrm>
          <a:prstGeom prst="rect">
            <a:avLst/>
          </a:prstGeom>
        </p:spPr>
        <p:txBody>
          <a:bodyPr>
            <a:noAutofit/>
          </a:bodyPr>
          <a:lstStyle>
            <a:lvl1pPr algn="ctr" defTabSz="914180" rtl="0" eaLnBrk="1" latinLnBrk="0" hangingPunct="1">
              <a:lnSpc>
                <a:spcPct val="90000"/>
              </a:lnSpc>
              <a:spcBef>
                <a:spcPct val="0"/>
              </a:spcBef>
              <a:buNone/>
              <a:defRPr lang="en-US" sz="8000" b="0" kern="1200" cap="none" spc="-100" baseline="0">
                <a:ln w="3175">
                  <a:noFill/>
                </a:ln>
                <a:solidFill>
                  <a:schemeClr val="bg1"/>
                </a:solidFill>
                <a:effectLst/>
                <a:latin typeface="+mj-lt"/>
                <a:ea typeface="+mn-ea"/>
                <a:cs typeface="Segoe UI" pitchFamily="34" charset="0"/>
              </a:defRPr>
            </a:lvl1pPr>
          </a:lstStyle>
          <a:p>
            <a:r>
              <a:rPr lang="en-NZ" sz="7200" smtClean="0"/>
              <a:t>Microsoft Azure DevCamps</a:t>
            </a:r>
            <a:endParaRPr lang="en-NZ" sz="7200" dirty="0"/>
          </a:p>
        </p:txBody>
      </p:sp>
      <p:sp>
        <p:nvSpPr>
          <p:cNvPr id="5" name="Subtitle 2"/>
          <p:cNvSpPr txBox="1">
            <a:spLocks/>
          </p:cNvSpPr>
          <p:nvPr/>
        </p:nvSpPr>
        <p:spPr>
          <a:xfrm>
            <a:off x="227012" y="4267200"/>
            <a:ext cx="5448915" cy="24384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buNone/>
            </a:pPr>
            <a:r>
              <a:rPr lang="en-US" sz="4399" b="1" dirty="0" smtClean="0">
                <a:solidFill>
                  <a:srgbClr val="00B0F0"/>
                </a:solidFill>
              </a:rPr>
              <a:t>Vishesh Oberoi</a:t>
            </a:r>
          </a:p>
          <a:p>
            <a:pPr marL="0" indent="0">
              <a:buNone/>
            </a:pPr>
            <a:r>
              <a:rPr lang="en-US" sz="2799" dirty="0" smtClean="0"/>
              <a:t>Software Developer, Datacom</a:t>
            </a:r>
          </a:p>
          <a:p>
            <a:pPr marL="0" indent="0">
              <a:buNone/>
            </a:pPr>
            <a:r>
              <a:rPr lang="en-US" sz="2199" dirty="0">
                <a:solidFill>
                  <a:srgbClr val="92D050"/>
                </a:solidFill>
              </a:rPr>
              <a:t>@</a:t>
            </a:r>
            <a:r>
              <a:rPr lang="en-US" sz="2199" dirty="0" err="1" smtClean="0">
                <a:solidFill>
                  <a:srgbClr val="92D050"/>
                </a:solidFill>
              </a:rPr>
              <a:t>ovishesh</a:t>
            </a:r>
            <a:endParaRPr lang="en-US" sz="2199" dirty="0" smtClean="0">
              <a:solidFill>
                <a:srgbClr val="92D050"/>
              </a:solidFill>
            </a:endParaRPr>
          </a:p>
          <a:p>
            <a:pPr marL="0" indent="0">
              <a:buNone/>
            </a:pPr>
            <a:r>
              <a:rPr lang="en-US" sz="2199" dirty="0" smtClean="0">
                <a:solidFill>
                  <a:srgbClr val="92D050"/>
                </a:solidFill>
              </a:rPr>
              <a:t>vishesho@datacom.co.nz</a:t>
            </a:r>
            <a:endParaRPr lang="en-US" sz="2199" dirty="0" smtClean="0">
              <a:solidFill>
                <a:srgbClr val="92D050"/>
              </a:solidFill>
            </a:endParaRPr>
          </a:p>
          <a:p>
            <a:pPr marL="0" indent="0">
              <a:buNone/>
            </a:pPr>
            <a:r>
              <a:rPr lang="en-US" sz="2199" dirty="0" smtClean="0">
                <a:solidFill>
                  <a:srgbClr val="92D050"/>
                </a:solidFill>
              </a:rPr>
              <a:t>http://visheshoberoi.com</a:t>
            </a:r>
            <a:endParaRPr lang="en-US" sz="2199" dirty="0">
              <a:solidFill>
                <a:srgbClr val="92D050"/>
              </a:solidFill>
            </a:endParaRPr>
          </a:p>
          <a:p>
            <a:pPr marL="0" indent="0">
              <a:buNone/>
            </a:pPr>
            <a:endParaRPr lang="en-US" sz="2199" dirty="0">
              <a:solidFill>
                <a:srgbClr val="92D050"/>
              </a:solidFill>
            </a:endParaRPr>
          </a:p>
        </p:txBody>
      </p:sp>
    </p:spTree>
    <p:extLst>
      <p:ext uri="{BB962C8B-B14F-4D97-AF65-F5344CB8AC3E}">
        <p14:creationId xmlns:p14="http://schemas.microsoft.com/office/powerpoint/2010/main" val="342521269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ontent Placeholder 2"/>
          <p:cNvSpPr txBox="1">
            <a:spLocks/>
          </p:cNvSpPr>
          <p:nvPr/>
        </p:nvSpPr>
        <p:spPr>
          <a:xfrm>
            <a:off x="1535896" y="356768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Support</a:t>
            </a:r>
          </a:p>
        </p:txBody>
      </p:sp>
      <p:sp>
        <p:nvSpPr>
          <p:cNvPr id="67" name="Content Placeholder 2"/>
          <p:cNvSpPr txBox="1">
            <a:spLocks/>
          </p:cNvSpPr>
          <p:nvPr/>
        </p:nvSpPr>
        <p:spPr>
          <a:xfrm>
            <a:off x="3134975" y="2078113"/>
            <a:ext cx="5179122" cy="214353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latin typeface="+mj-lt"/>
              </a:rPr>
              <a:t>2014</a:t>
            </a:r>
            <a:endParaRPr lang="en-US" sz="16595" dirty="0">
              <a:latin typeface="+mj-lt"/>
            </a:endParaRPr>
          </a:p>
        </p:txBody>
      </p:sp>
      <p:sp>
        <p:nvSpPr>
          <p:cNvPr id="68" name="Content Placeholder 2"/>
          <p:cNvSpPr txBox="1">
            <a:spLocks/>
          </p:cNvSpPr>
          <p:nvPr/>
        </p:nvSpPr>
        <p:spPr>
          <a:xfrm>
            <a:off x="1290698" y="54901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Offline Sync</a:t>
            </a:r>
          </a:p>
        </p:txBody>
      </p:sp>
      <p:sp>
        <p:nvSpPr>
          <p:cNvPr id="69" name="Content Placeholder 2"/>
          <p:cNvSpPr txBox="1">
            <a:spLocks/>
          </p:cNvSpPr>
          <p:nvPr/>
        </p:nvSpPr>
        <p:spPr>
          <a:xfrm>
            <a:off x="618010" y="507013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Mobile Services</a:t>
            </a:r>
          </a:p>
        </p:txBody>
      </p:sp>
      <p:sp>
        <p:nvSpPr>
          <p:cNvPr id="70" name="Content Placeholder 2"/>
          <p:cNvSpPr txBox="1">
            <a:spLocks/>
          </p:cNvSpPr>
          <p:nvPr/>
        </p:nvSpPr>
        <p:spPr>
          <a:xfrm>
            <a:off x="4412352" y="445811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Networking</a:t>
            </a:r>
          </a:p>
        </p:txBody>
      </p:sp>
      <p:sp>
        <p:nvSpPr>
          <p:cNvPr id="71" name="Content Placeholder 2"/>
          <p:cNvSpPr txBox="1">
            <a:spLocks/>
          </p:cNvSpPr>
          <p:nvPr/>
        </p:nvSpPr>
        <p:spPr>
          <a:xfrm>
            <a:off x="6878752" y="4434671"/>
            <a:ext cx="3386090"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Visual Studio &amp; .NET</a:t>
            </a:r>
          </a:p>
        </p:txBody>
      </p:sp>
      <p:sp>
        <p:nvSpPr>
          <p:cNvPr id="72" name="Content Placeholder 2"/>
          <p:cNvSpPr txBox="1">
            <a:spLocks/>
          </p:cNvSpPr>
          <p:nvPr/>
        </p:nvSpPr>
        <p:spPr>
          <a:xfrm>
            <a:off x="7800364" y="42329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Virtual Machines</a:t>
            </a:r>
          </a:p>
        </p:txBody>
      </p:sp>
      <p:sp>
        <p:nvSpPr>
          <p:cNvPr id="73" name="Content Placeholder 2"/>
          <p:cNvSpPr txBox="1">
            <a:spLocks/>
          </p:cNvSpPr>
          <p:nvPr/>
        </p:nvSpPr>
        <p:spPr>
          <a:xfrm>
            <a:off x="6525329" y="862424"/>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Memory Optimized</a:t>
            </a:r>
          </a:p>
        </p:txBody>
      </p:sp>
      <p:sp>
        <p:nvSpPr>
          <p:cNvPr id="74" name="Content Placeholder 2"/>
          <p:cNvSpPr txBox="1">
            <a:spLocks/>
          </p:cNvSpPr>
          <p:nvPr/>
        </p:nvSpPr>
        <p:spPr>
          <a:xfrm>
            <a:off x="9679467" y="82044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Disk Optimized</a:t>
            </a:r>
          </a:p>
        </p:txBody>
      </p:sp>
      <p:sp>
        <p:nvSpPr>
          <p:cNvPr id="76" name="Content Placeholder 2"/>
          <p:cNvSpPr txBox="1">
            <a:spLocks/>
          </p:cNvSpPr>
          <p:nvPr/>
        </p:nvSpPr>
        <p:spPr>
          <a:xfrm>
            <a:off x="146389" y="165163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Resource Manager</a:t>
            </a:r>
          </a:p>
        </p:txBody>
      </p:sp>
      <p:sp>
        <p:nvSpPr>
          <p:cNvPr id="77" name="Content Placeholder 2"/>
          <p:cNvSpPr txBox="1">
            <a:spLocks/>
          </p:cNvSpPr>
          <p:nvPr/>
        </p:nvSpPr>
        <p:spPr>
          <a:xfrm>
            <a:off x="659431" y="21691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Portal</a:t>
            </a:r>
          </a:p>
        </p:txBody>
      </p:sp>
      <p:sp>
        <p:nvSpPr>
          <p:cNvPr id="92" name="Content Placeholder 2"/>
          <p:cNvSpPr txBox="1">
            <a:spLocks/>
          </p:cNvSpPr>
          <p:nvPr/>
        </p:nvSpPr>
        <p:spPr>
          <a:xfrm>
            <a:off x="6185340" y="57462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GA</a:t>
            </a:r>
          </a:p>
        </p:txBody>
      </p:sp>
      <p:sp>
        <p:nvSpPr>
          <p:cNvPr id="93" name="Content Placeholder 2"/>
          <p:cNvSpPr txBox="1">
            <a:spLocks/>
          </p:cNvSpPr>
          <p:nvPr/>
        </p:nvSpPr>
        <p:spPr>
          <a:xfrm>
            <a:off x="8102398" y="498970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Xamarin</a:t>
            </a:r>
            <a:endParaRPr lang="en-US" sz="2799" dirty="0">
              <a:solidFill>
                <a:schemeClr val="bg1">
                  <a:lumMod val="65000"/>
                </a:schemeClr>
              </a:solidFill>
            </a:endParaRPr>
          </a:p>
        </p:txBody>
      </p:sp>
      <p:sp>
        <p:nvSpPr>
          <p:cNvPr id="94" name="Content Placeholder 2"/>
          <p:cNvSpPr txBox="1">
            <a:spLocks/>
          </p:cNvSpPr>
          <p:nvPr/>
        </p:nvSpPr>
        <p:spPr>
          <a:xfrm>
            <a:off x="4703721" y="48920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Point-to-site VPN</a:t>
            </a:r>
          </a:p>
        </p:txBody>
      </p:sp>
      <p:sp>
        <p:nvSpPr>
          <p:cNvPr id="95" name="Content Placeholder 2"/>
          <p:cNvSpPr txBox="1">
            <a:spLocks/>
          </p:cNvSpPr>
          <p:nvPr/>
        </p:nvSpPr>
        <p:spPr>
          <a:xfrm>
            <a:off x="598339" y="272154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Web </a:t>
            </a:r>
            <a:r>
              <a:rPr lang="en-US" sz="2799" b="1" dirty="0" smtClean="0">
                <a:solidFill>
                  <a:schemeClr val="bg1">
                    <a:lumMod val="65000"/>
                  </a:schemeClr>
                </a:solidFill>
              </a:rPr>
              <a:t>Apps</a:t>
            </a:r>
            <a:endParaRPr lang="en-US" sz="2799" b="1" dirty="0">
              <a:solidFill>
                <a:schemeClr val="bg1">
                  <a:lumMod val="65000"/>
                </a:schemeClr>
              </a:solidFill>
            </a:endParaRPr>
          </a:p>
        </p:txBody>
      </p:sp>
      <p:sp>
        <p:nvSpPr>
          <p:cNvPr id="96" name="Content Placeholder 2"/>
          <p:cNvSpPr txBox="1">
            <a:spLocks/>
          </p:cNvSpPr>
          <p:nvPr/>
        </p:nvSpPr>
        <p:spPr>
          <a:xfrm>
            <a:off x="3039742" y="66604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SMB File System</a:t>
            </a:r>
          </a:p>
        </p:txBody>
      </p:sp>
      <p:sp>
        <p:nvSpPr>
          <p:cNvPr id="97" name="Content Placeholder 2"/>
          <p:cNvSpPr txBox="1">
            <a:spLocks/>
          </p:cNvSpPr>
          <p:nvPr/>
        </p:nvSpPr>
        <p:spPr>
          <a:xfrm>
            <a:off x="407860" y="107883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IBIZA</a:t>
            </a:r>
          </a:p>
        </p:txBody>
      </p:sp>
      <p:sp>
        <p:nvSpPr>
          <p:cNvPr id="98" name="Content Placeholder 2"/>
          <p:cNvSpPr txBox="1">
            <a:spLocks/>
          </p:cNvSpPr>
          <p:nvPr/>
        </p:nvSpPr>
        <p:spPr>
          <a:xfrm>
            <a:off x="6831384" y="534608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a:t>
            </a:r>
          </a:p>
        </p:txBody>
      </p:sp>
      <p:sp>
        <p:nvSpPr>
          <p:cNvPr id="99" name="Content Placeholder 2"/>
          <p:cNvSpPr txBox="1">
            <a:spLocks/>
          </p:cNvSpPr>
          <p:nvPr/>
        </p:nvSpPr>
        <p:spPr>
          <a:xfrm>
            <a:off x="9447838" y="582541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VM Management</a:t>
            </a:r>
          </a:p>
        </p:txBody>
      </p:sp>
      <p:sp>
        <p:nvSpPr>
          <p:cNvPr id="100" name="Content Placeholder 2"/>
          <p:cNvSpPr txBox="1">
            <a:spLocks/>
          </p:cNvSpPr>
          <p:nvPr/>
        </p:nvSpPr>
        <p:spPr>
          <a:xfrm>
            <a:off x="9118342" y="2681396"/>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SQL Database</a:t>
            </a:r>
          </a:p>
        </p:txBody>
      </p:sp>
      <p:sp>
        <p:nvSpPr>
          <p:cNvPr id="101" name="Content Placeholder 2"/>
          <p:cNvSpPr txBox="1">
            <a:spLocks/>
          </p:cNvSpPr>
          <p:nvPr/>
        </p:nvSpPr>
        <p:spPr>
          <a:xfrm>
            <a:off x="6996984" y="1722238"/>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Puppet   Chef     </a:t>
            </a:r>
            <a:r>
              <a:rPr lang="en-US" sz="2799" dirty="0" err="1">
                <a:solidFill>
                  <a:schemeClr val="bg1">
                    <a:lumMod val="65000"/>
                  </a:schemeClr>
                </a:solidFill>
              </a:rPr>
              <a:t>Docker</a:t>
            </a:r>
            <a:endParaRPr lang="en-US" sz="2799" dirty="0">
              <a:solidFill>
                <a:schemeClr val="bg1">
                  <a:lumMod val="65000"/>
                </a:schemeClr>
              </a:solidFill>
            </a:endParaRPr>
          </a:p>
        </p:txBody>
      </p:sp>
      <p:sp>
        <p:nvSpPr>
          <p:cNvPr id="102" name="Content Placeholder 2"/>
          <p:cNvSpPr txBox="1">
            <a:spLocks/>
          </p:cNvSpPr>
          <p:nvPr/>
        </p:nvSpPr>
        <p:spPr>
          <a:xfrm>
            <a:off x="5202807" y="1313216"/>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and DSC</a:t>
            </a:r>
          </a:p>
        </p:txBody>
      </p:sp>
      <p:sp>
        <p:nvSpPr>
          <p:cNvPr id="103" name="Content Placeholder 2"/>
          <p:cNvSpPr txBox="1">
            <a:spLocks/>
          </p:cNvSpPr>
          <p:nvPr/>
        </p:nvSpPr>
        <p:spPr>
          <a:xfrm>
            <a:off x="9161286" y="2179155"/>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Capture / Deploy</a:t>
            </a:r>
          </a:p>
        </p:txBody>
      </p:sp>
      <p:sp>
        <p:nvSpPr>
          <p:cNvPr id="104" name="Content Placeholder 2"/>
          <p:cNvSpPr txBox="1">
            <a:spLocks/>
          </p:cNvSpPr>
          <p:nvPr/>
        </p:nvSpPr>
        <p:spPr>
          <a:xfrm>
            <a:off x="4639710" y="5877201"/>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05" name="Content Placeholder 2"/>
          <p:cNvSpPr txBox="1">
            <a:spLocks/>
          </p:cNvSpPr>
          <p:nvPr/>
        </p:nvSpPr>
        <p:spPr>
          <a:xfrm>
            <a:off x="3524646" y="54761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Dynamic Routing</a:t>
            </a:r>
          </a:p>
        </p:txBody>
      </p:sp>
      <p:sp>
        <p:nvSpPr>
          <p:cNvPr id="106" name="Content Placeholder 2"/>
          <p:cNvSpPr txBox="1">
            <a:spLocks/>
          </p:cNvSpPr>
          <p:nvPr/>
        </p:nvSpPr>
        <p:spPr>
          <a:xfrm>
            <a:off x="204991" y="215399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Subnet Routing</a:t>
            </a:r>
          </a:p>
        </p:txBody>
      </p:sp>
      <p:sp>
        <p:nvSpPr>
          <p:cNvPr id="107" name="Content Placeholder 2"/>
          <p:cNvSpPr txBox="1">
            <a:spLocks/>
          </p:cNvSpPr>
          <p:nvPr/>
        </p:nvSpPr>
        <p:spPr>
          <a:xfrm>
            <a:off x="8620580" y="12920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Static IP</a:t>
            </a:r>
          </a:p>
        </p:txBody>
      </p:sp>
      <p:sp>
        <p:nvSpPr>
          <p:cNvPr id="108" name="Content Placeholder 2"/>
          <p:cNvSpPr txBox="1">
            <a:spLocks/>
          </p:cNvSpPr>
          <p:nvPr/>
        </p:nvSpPr>
        <p:spPr>
          <a:xfrm>
            <a:off x="3256603" y="209268"/>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Storage</a:t>
            </a:r>
          </a:p>
        </p:txBody>
      </p:sp>
      <p:sp>
        <p:nvSpPr>
          <p:cNvPr id="109" name="Content Placeholder 2"/>
          <p:cNvSpPr txBox="1">
            <a:spLocks/>
          </p:cNvSpPr>
          <p:nvPr/>
        </p:nvSpPr>
        <p:spPr>
          <a:xfrm>
            <a:off x="-39535" y="3652234"/>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Autoscale</a:t>
            </a:r>
            <a:endParaRPr lang="en-US" sz="2799" dirty="0">
              <a:solidFill>
                <a:schemeClr val="bg1">
                  <a:lumMod val="65000"/>
                </a:schemeClr>
              </a:solidFill>
            </a:endParaRPr>
          </a:p>
        </p:txBody>
      </p:sp>
      <p:sp>
        <p:nvSpPr>
          <p:cNvPr id="110" name="Content Placeholder 2"/>
          <p:cNvSpPr txBox="1">
            <a:spLocks/>
          </p:cNvSpPr>
          <p:nvPr/>
        </p:nvSpPr>
        <p:spPr>
          <a:xfrm>
            <a:off x="1369434" y="706628"/>
            <a:ext cx="3672320"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Traffic </a:t>
            </a:r>
            <a:r>
              <a:rPr lang="en-US" sz="2799" dirty="0" err="1">
                <a:solidFill>
                  <a:schemeClr val="bg1">
                    <a:lumMod val="65000"/>
                  </a:schemeClr>
                </a:solidFill>
              </a:rPr>
              <a:t>Mgr</a:t>
            </a:r>
            <a:endParaRPr lang="en-US" sz="2799" dirty="0">
              <a:solidFill>
                <a:schemeClr val="bg1">
                  <a:lumMod val="65000"/>
                </a:schemeClr>
              </a:solidFill>
            </a:endParaRPr>
          </a:p>
        </p:txBody>
      </p:sp>
      <p:sp>
        <p:nvSpPr>
          <p:cNvPr id="111" name="Content Placeholder 2"/>
          <p:cNvSpPr txBox="1">
            <a:spLocks/>
          </p:cNvSpPr>
          <p:nvPr/>
        </p:nvSpPr>
        <p:spPr>
          <a:xfrm>
            <a:off x="10011016" y="4712187"/>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Web Jobs</a:t>
            </a:r>
          </a:p>
        </p:txBody>
      </p:sp>
      <p:sp>
        <p:nvSpPr>
          <p:cNvPr id="112" name="Content Placeholder 2"/>
          <p:cNvSpPr txBox="1">
            <a:spLocks/>
          </p:cNvSpPr>
          <p:nvPr/>
        </p:nvSpPr>
        <p:spPr>
          <a:xfrm>
            <a:off x="3117052" y="213704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Backup</a:t>
            </a:r>
          </a:p>
        </p:txBody>
      </p:sp>
      <p:sp>
        <p:nvSpPr>
          <p:cNvPr id="113" name="Content Placeholder 2"/>
          <p:cNvSpPr txBox="1">
            <a:spLocks/>
          </p:cNvSpPr>
          <p:nvPr/>
        </p:nvSpPr>
        <p:spPr>
          <a:xfrm>
            <a:off x="57143" y="4358819"/>
            <a:ext cx="2541581"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Java Support</a:t>
            </a:r>
          </a:p>
        </p:txBody>
      </p:sp>
      <p:sp>
        <p:nvSpPr>
          <p:cNvPr id="114" name="Content Placeholder 2"/>
          <p:cNvSpPr txBox="1">
            <a:spLocks/>
          </p:cNvSpPr>
          <p:nvPr/>
        </p:nvSpPr>
        <p:spPr>
          <a:xfrm>
            <a:off x="4853585" y="249464"/>
            <a:ext cx="268059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MVC 5.1</a:t>
            </a:r>
          </a:p>
        </p:txBody>
      </p:sp>
      <p:sp>
        <p:nvSpPr>
          <p:cNvPr id="115" name="Content Placeholder 2"/>
          <p:cNvSpPr txBox="1">
            <a:spLocks/>
          </p:cNvSpPr>
          <p:nvPr/>
        </p:nvSpPr>
        <p:spPr>
          <a:xfrm>
            <a:off x="1247182" y="4690759"/>
            <a:ext cx="3129446"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ASP.NET Web API 2.1</a:t>
            </a:r>
          </a:p>
        </p:txBody>
      </p:sp>
      <p:sp>
        <p:nvSpPr>
          <p:cNvPr id="116" name="Content Placeholder 2"/>
          <p:cNvSpPr txBox="1">
            <a:spLocks/>
          </p:cNvSpPr>
          <p:nvPr/>
        </p:nvSpPr>
        <p:spPr>
          <a:xfrm>
            <a:off x="287808" y="586377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AD support</a:t>
            </a:r>
          </a:p>
        </p:txBody>
      </p:sp>
      <p:sp>
        <p:nvSpPr>
          <p:cNvPr id="117" name="Content Placeholder 2"/>
          <p:cNvSpPr txBox="1">
            <a:spLocks/>
          </p:cNvSpPr>
          <p:nvPr/>
        </p:nvSpPr>
        <p:spPr>
          <a:xfrm>
            <a:off x="0" y="3167981"/>
            <a:ext cx="3672320"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err="1">
                <a:solidFill>
                  <a:schemeClr val="bg1">
                    <a:lumMod val="65000"/>
                  </a:schemeClr>
                </a:solidFill>
              </a:rPr>
              <a:t>Powershell</a:t>
            </a:r>
            <a:r>
              <a:rPr lang="en-US" sz="2799" dirty="0">
                <a:solidFill>
                  <a:schemeClr val="bg1">
                    <a:lumMod val="65000"/>
                  </a:schemeClr>
                </a:solidFill>
              </a:rPr>
              <a:t> Automation</a:t>
            </a:r>
          </a:p>
        </p:txBody>
      </p:sp>
      <p:sp>
        <p:nvSpPr>
          <p:cNvPr id="118" name="Content Placeholder 2"/>
          <p:cNvSpPr txBox="1">
            <a:spLocks/>
          </p:cNvSpPr>
          <p:nvPr/>
        </p:nvSpPr>
        <p:spPr>
          <a:xfrm>
            <a:off x="3343823" y="3964419"/>
            <a:ext cx="4095901" cy="944554"/>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Node.JS project support</a:t>
            </a:r>
          </a:p>
        </p:txBody>
      </p:sp>
      <p:sp>
        <p:nvSpPr>
          <p:cNvPr id="119" name="Content Placeholder 2"/>
          <p:cNvSpPr txBox="1">
            <a:spLocks/>
          </p:cNvSpPr>
          <p:nvPr/>
        </p:nvSpPr>
        <p:spPr>
          <a:xfrm>
            <a:off x="370507" y="6329417"/>
            <a:ext cx="3154138" cy="489608"/>
          </a:xfrm>
          <a:prstGeom prst="rect">
            <a:avLst/>
          </a:prstGeom>
        </p:spPr>
        <p:txBody>
          <a:bodyPr vert="horz" lIns="91416" tIns="45708" rIns="91416" bIns="45708"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Remote Debugging</a:t>
            </a:r>
          </a:p>
        </p:txBody>
      </p:sp>
      <p:sp>
        <p:nvSpPr>
          <p:cNvPr id="120" name="Content Placeholder 2"/>
          <p:cNvSpPr txBox="1">
            <a:spLocks/>
          </p:cNvSpPr>
          <p:nvPr/>
        </p:nvSpPr>
        <p:spPr>
          <a:xfrm>
            <a:off x="2265029" y="590404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Kindle Support</a:t>
            </a:r>
          </a:p>
        </p:txBody>
      </p:sp>
      <p:sp>
        <p:nvSpPr>
          <p:cNvPr id="121" name="Content Placeholder 2"/>
          <p:cNvSpPr txBox="1">
            <a:spLocks/>
          </p:cNvSpPr>
          <p:nvPr/>
        </p:nvSpPr>
        <p:spPr>
          <a:xfrm>
            <a:off x="7856197" y="3129229"/>
            <a:ext cx="3183281" cy="496511"/>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BD’s up to 500GB</a:t>
            </a:r>
          </a:p>
        </p:txBody>
      </p:sp>
      <p:sp>
        <p:nvSpPr>
          <p:cNvPr id="122" name="Content Placeholder 2"/>
          <p:cNvSpPr txBox="1">
            <a:spLocks/>
          </p:cNvSpPr>
          <p:nvPr/>
        </p:nvSpPr>
        <p:spPr>
          <a:xfrm>
            <a:off x="3031201" y="172186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99.95% SLA</a:t>
            </a:r>
          </a:p>
        </p:txBody>
      </p:sp>
      <p:sp>
        <p:nvSpPr>
          <p:cNvPr id="123" name="Content Placeholder 2"/>
          <p:cNvSpPr txBox="1">
            <a:spLocks/>
          </p:cNvSpPr>
          <p:nvPr/>
        </p:nvSpPr>
        <p:spPr>
          <a:xfrm>
            <a:off x="8132491" y="4034386"/>
            <a:ext cx="3763442" cy="489608"/>
          </a:xfrm>
          <a:prstGeom prst="rect">
            <a:avLst/>
          </a:prstGeom>
        </p:spPr>
        <p:txBody>
          <a:bodyPr vert="horz" lIns="91416" tIns="45708" rIns="91416" bIns="45708"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Self Service Site Recovery</a:t>
            </a:r>
          </a:p>
        </p:txBody>
      </p:sp>
      <p:sp>
        <p:nvSpPr>
          <p:cNvPr id="124" name="Content Placeholder 2"/>
          <p:cNvSpPr txBox="1">
            <a:spLocks/>
          </p:cNvSpPr>
          <p:nvPr/>
        </p:nvSpPr>
        <p:spPr>
          <a:xfrm>
            <a:off x="7217080" y="3692101"/>
            <a:ext cx="3763442"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Active GEO replication</a:t>
            </a:r>
          </a:p>
        </p:txBody>
      </p:sp>
      <p:sp>
        <p:nvSpPr>
          <p:cNvPr id="125" name="Content Placeholder 2"/>
          <p:cNvSpPr txBox="1">
            <a:spLocks/>
          </p:cNvSpPr>
          <p:nvPr/>
        </p:nvSpPr>
        <p:spPr>
          <a:xfrm>
            <a:off x="7584217" y="5707582"/>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err="1">
                <a:solidFill>
                  <a:schemeClr val="bg1">
                    <a:lumMod val="65000"/>
                  </a:schemeClr>
                </a:solidFill>
              </a:rPr>
              <a:t>HDInsight</a:t>
            </a:r>
            <a:endParaRPr lang="en-US" sz="2799" b="1" dirty="0">
              <a:solidFill>
                <a:schemeClr val="bg1">
                  <a:lumMod val="65000"/>
                </a:schemeClr>
              </a:solidFill>
            </a:endParaRPr>
          </a:p>
        </p:txBody>
      </p:sp>
      <p:sp>
        <p:nvSpPr>
          <p:cNvPr id="126" name="Content Placeholder 2"/>
          <p:cNvSpPr txBox="1">
            <a:spLocks/>
          </p:cNvSpPr>
          <p:nvPr/>
        </p:nvSpPr>
        <p:spPr>
          <a:xfrm>
            <a:off x="9987697" y="1242907"/>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Hadoop 2.2</a:t>
            </a:r>
          </a:p>
        </p:txBody>
      </p:sp>
      <p:sp>
        <p:nvSpPr>
          <p:cNvPr id="127" name="Content Placeholder 2"/>
          <p:cNvSpPr txBox="1">
            <a:spLocks/>
          </p:cNvSpPr>
          <p:nvPr/>
        </p:nvSpPr>
        <p:spPr>
          <a:xfrm>
            <a:off x="6125657" y="6278294"/>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YARN support</a:t>
            </a:r>
          </a:p>
        </p:txBody>
      </p:sp>
      <p:sp>
        <p:nvSpPr>
          <p:cNvPr id="128" name="Content Placeholder 2"/>
          <p:cNvSpPr txBox="1">
            <a:spLocks/>
          </p:cNvSpPr>
          <p:nvPr/>
        </p:nvSpPr>
        <p:spPr>
          <a:xfrm>
            <a:off x="7754453" y="264652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4.5</a:t>
            </a:r>
          </a:p>
        </p:txBody>
      </p:sp>
      <p:sp>
        <p:nvSpPr>
          <p:cNvPr id="129" name="Content Placeholder 2"/>
          <p:cNvSpPr txBox="1">
            <a:spLocks/>
          </p:cNvSpPr>
          <p:nvPr/>
        </p:nvSpPr>
        <p:spPr>
          <a:xfrm>
            <a:off x="8372886" y="6340339"/>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.NET Foundation</a:t>
            </a:r>
          </a:p>
        </p:txBody>
      </p:sp>
      <p:sp>
        <p:nvSpPr>
          <p:cNvPr id="130" name="Content Placeholder 2"/>
          <p:cNvSpPr txBox="1">
            <a:spLocks/>
          </p:cNvSpPr>
          <p:nvPr/>
        </p:nvSpPr>
        <p:spPr>
          <a:xfrm>
            <a:off x="1990702" y="1180131"/>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Azure </a:t>
            </a:r>
            <a:r>
              <a:rPr lang="en-US" sz="2799" dirty="0" err="1">
                <a:solidFill>
                  <a:schemeClr val="bg1">
                    <a:lumMod val="65000"/>
                  </a:schemeClr>
                </a:solidFill>
              </a:rPr>
              <a:t>Redis</a:t>
            </a:r>
            <a:r>
              <a:rPr lang="en-US" sz="2799" dirty="0">
                <a:solidFill>
                  <a:schemeClr val="bg1">
                    <a:lumMod val="65000"/>
                  </a:schemeClr>
                </a:solidFill>
              </a:rPr>
              <a:t> Cache</a:t>
            </a:r>
          </a:p>
        </p:txBody>
      </p:sp>
      <p:sp>
        <p:nvSpPr>
          <p:cNvPr id="131" name="Content Placeholder 2"/>
          <p:cNvSpPr txBox="1">
            <a:spLocks/>
          </p:cNvSpPr>
          <p:nvPr/>
        </p:nvSpPr>
        <p:spPr>
          <a:xfrm>
            <a:off x="9184361" y="3427133"/>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API Management</a:t>
            </a:r>
          </a:p>
        </p:txBody>
      </p:sp>
      <p:sp>
        <p:nvSpPr>
          <p:cNvPr id="132" name="Content Placeholder 2"/>
          <p:cNvSpPr txBox="1">
            <a:spLocks/>
          </p:cNvSpPr>
          <p:nvPr/>
        </p:nvSpPr>
        <p:spPr>
          <a:xfrm>
            <a:off x="3614219" y="633266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Site Recovery</a:t>
            </a:r>
          </a:p>
        </p:txBody>
      </p:sp>
      <p:sp>
        <p:nvSpPr>
          <p:cNvPr id="133" name="Content Placeholder 2"/>
          <p:cNvSpPr txBox="1">
            <a:spLocks/>
          </p:cNvSpPr>
          <p:nvPr/>
        </p:nvSpPr>
        <p:spPr>
          <a:xfrm>
            <a:off x="2053716" y="4315120"/>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Remote Apps</a:t>
            </a:r>
          </a:p>
        </p:txBody>
      </p:sp>
      <p:sp>
        <p:nvSpPr>
          <p:cNvPr id="134" name="Content Placeholder 2"/>
          <p:cNvSpPr txBox="1">
            <a:spLocks/>
          </p:cNvSpPr>
          <p:nvPr/>
        </p:nvSpPr>
        <p:spPr>
          <a:xfrm>
            <a:off x="10515444" y="3067100"/>
            <a:ext cx="1673380" cy="440995"/>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Cordova</a:t>
            </a:r>
          </a:p>
        </p:txBody>
      </p:sp>
      <p:sp>
        <p:nvSpPr>
          <p:cNvPr id="135" name="Content Placeholder 2"/>
          <p:cNvSpPr txBox="1">
            <a:spLocks/>
          </p:cNvSpPr>
          <p:nvPr/>
        </p:nvSpPr>
        <p:spPr>
          <a:xfrm>
            <a:off x="9723158" y="5226012"/>
            <a:ext cx="2632640" cy="783546"/>
          </a:xfrm>
          <a:prstGeom prst="rect">
            <a:avLst/>
          </a:prstGeom>
        </p:spPr>
        <p:txBody>
          <a:bodyPr vert="horz" lIns="91416" tIns="45708" rIns="91416" bIns="45708"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dirty="0">
                <a:solidFill>
                  <a:schemeClr val="bg1">
                    <a:lumMod val="65000"/>
                  </a:schemeClr>
                </a:solidFill>
              </a:rPr>
              <a:t>VSO Open </a:t>
            </a:r>
            <a:r>
              <a:rPr lang="en-US" sz="2799" dirty="0" err="1">
                <a:solidFill>
                  <a:schemeClr val="bg1">
                    <a:lumMod val="65000"/>
                  </a:schemeClr>
                </a:solidFill>
              </a:rPr>
              <a:t>Api’s</a:t>
            </a:r>
            <a:endParaRPr lang="en-US" sz="2799" dirty="0">
              <a:solidFill>
                <a:schemeClr val="bg1">
                  <a:lumMod val="65000"/>
                </a:schemeClr>
              </a:solidFill>
            </a:endParaRPr>
          </a:p>
        </p:txBody>
      </p:sp>
      <p:sp>
        <p:nvSpPr>
          <p:cNvPr id="136" name="Content Placeholder 2"/>
          <p:cNvSpPr txBox="1">
            <a:spLocks/>
          </p:cNvSpPr>
          <p:nvPr/>
        </p:nvSpPr>
        <p:spPr>
          <a:xfrm>
            <a:off x="5177276" y="1856825"/>
            <a:ext cx="3154138" cy="489608"/>
          </a:xfrm>
          <a:prstGeom prst="rect">
            <a:avLst/>
          </a:prstGeom>
        </p:spPr>
        <p:txBody>
          <a:bodyPr vert="horz" lIns="91416" tIns="45708" rIns="91416" bIns="45708"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799" b="1" dirty="0">
                <a:solidFill>
                  <a:schemeClr val="bg1">
                    <a:lumMod val="65000"/>
                  </a:schemeClr>
                </a:solidFill>
              </a:rPr>
              <a:t>Event Hub</a:t>
            </a:r>
          </a:p>
        </p:txBody>
      </p:sp>
    </p:spTree>
    <p:extLst>
      <p:ext uri="{BB962C8B-B14F-4D97-AF65-F5344CB8AC3E}">
        <p14:creationId xmlns:p14="http://schemas.microsoft.com/office/powerpoint/2010/main" val="4542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p:cTn id="12" dur="500" fill="hold"/>
                                        <p:tgtEl>
                                          <p:spTgt spid="70"/>
                                        </p:tgtEl>
                                        <p:attrNameLst>
                                          <p:attrName>ppt_w</p:attrName>
                                        </p:attrNameLst>
                                      </p:cBhvr>
                                      <p:tavLst>
                                        <p:tav tm="0">
                                          <p:val>
                                            <p:fltVal val="0"/>
                                          </p:val>
                                        </p:tav>
                                        <p:tav tm="100000">
                                          <p:val>
                                            <p:strVal val="#ppt_w"/>
                                          </p:val>
                                        </p:tav>
                                      </p:tavLst>
                                    </p:anim>
                                    <p:anim calcmode="lin" valueType="num">
                                      <p:cBhvr>
                                        <p:cTn id="13" dur="500" fill="hold"/>
                                        <p:tgtEl>
                                          <p:spTgt spid="70"/>
                                        </p:tgtEl>
                                        <p:attrNameLst>
                                          <p:attrName>ppt_h</p:attrName>
                                        </p:attrNameLst>
                                      </p:cBhvr>
                                      <p:tavLst>
                                        <p:tav tm="0">
                                          <p:val>
                                            <p:fltVal val="0"/>
                                          </p:val>
                                        </p:tav>
                                        <p:tav tm="100000">
                                          <p:val>
                                            <p:strVal val="#ppt_h"/>
                                          </p:val>
                                        </p:tav>
                                      </p:tavLst>
                                    </p:anim>
                                    <p:animEffect transition="in" filter="fade">
                                      <p:cBhvr>
                                        <p:cTn id="14" dur="500"/>
                                        <p:tgtEl>
                                          <p:spTgt spid="7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 calcmode="lin" valueType="num">
                                      <p:cBhvr>
                                        <p:cTn id="17" dur="500" fill="hold"/>
                                        <p:tgtEl>
                                          <p:spTgt spid="71"/>
                                        </p:tgtEl>
                                        <p:attrNameLst>
                                          <p:attrName>ppt_w</p:attrName>
                                        </p:attrNameLst>
                                      </p:cBhvr>
                                      <p:tavLst>
                                        <p:tav tm="0">
                                          <p:val>
                                            <p:fltVal val="0"/>
                                          </p:val>
                                        </p:tav>
                                        <p:tav tm="100000">
                                          <p:val>
                                            <p:strVal val="#ppt_w"/>
                                          </p:val>
                                        </p:tav>
                                      </p:tavLst>
                                    </p:anim>
                                    <p:anim calcmode="lin" valueType="num">
                                      <p:cBhvr>
                                        <p:cTn id="18" dur="500" fill="hold"/>
                                        <p:tgtEl>
                                          <p:spTgt spid="71"/>
                                        </p:tgtEl>
                                        <p:attrNameLst>
                                          <p:attrName>ppt_h</p:attrName>
                                        </p:attrNameLst>
                                      </p:cBhvr>
                                      <p:tavLst>
                                        <p:tav tm="0">
                                          <p:val>
                                            <p:fltVal val="0"/>
                                          </p:val>
                                        </p:tav>
                                        <p:tav tm="100000">
                                          <p:val>
                                            <p:strVal val="#ppt_h"/>
                                          </p:val>
                                        </p:tav>
                                      </p:tavLst>
                                    </p:anim>
                                    <p:animEffect transition="in" filter="fade">
                                      <p:cBhvr>
                                        <p:cTn id="19" dur="500"/>
                                        <p:tgtEl>
                                          <p:spTgt spid="7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 calcmode="lin" valueType="num">
                                      <p:cBhvr>
                                        <p:cTn id="22" dur="500" fill="hold"/>
                                        <p:tgtEl>
                                          <p:spTgt spid="72"/>
                                        </p:tgtEl>
                                        <p:attrNameLst>
                                          <p:attrName>ppt_w</p:attrName>
                                        </p:attrNameLst>
                                      </p:cBhvr>
                                      <p:tavLst>
                                        <p:tav tm="0">
                                          <p:val>
                                            <p:fltVal val="0"/>
                                          </p:val>
                                        </p:tav>
                                        <p:tav tm="100000">
                                          <p:val>
                                            <p:strVal val="#ppt_w"/>
                                          </p:val>
                                        </p:tav>
                                      </p:tavLst>
                                    </p:anim>
                                    <p:anim calcmode="lin" valueType="num">
                                      <p:cBhvr>
                                        <p:cTn id="23" dur="500" fill="hold"/>
                                        <p:tgtEl>
                                          <p:spTgt spid="72"/>
                                        </p:tgtEl>
                                        <p:attrNameLst>
                                          <p:attrName>ppt_h</p:attrName>
                                        </p:attrNameLst>
                                      </p:cBhvr>
                                      <p:tavLst>
                                        <p:tav tm="0">
                                          <p:val>
                                            <p:fltVal val="0"/>
                                          </p:val>
                                        </p:tav>
                                        <p:tav tm="100000">
                                          <p:val>
                                            <p:strVal val="#ppt_h"/>
                                          </p:val>
                                        </p:tav>
                                      </p:tavLst>
                                    </p:anim>
                                    <p:animEffect transition="in" filter="fade">
                                      <p:cBhvr>
                                        <p:cTn id="24" dur="500"/>
                                        <p:tgtEl>
                                          <p:spTgt spid="7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anim calcmode="lin" valueType="num">
                                      <p:cBhvr>
                                        <p:cTn id="32" dur="500" fill="hold"/>
                                        <p:tgtEl>
                                          <p:spTgt spid="73"/>
                                        </p:tgtEl>
                                        <p:attrNameLst>
                                          <p:attrName>ppt_w</p:attrName>
                                        </p:attrNameLst>
                                      </p:cBhvr>
                                      <p:tavLst>
                                        <p:tav tm="0">
                                          <p:val>
                                            <p:fltVal val="0"/>
                                          </p:val>
                                        </p:tav>
                                        <p:tav tm="100000">
                                          <p:val>
                                            <p:strVal val="#ppt_w"/>
                                          </p:val>
                                        </p:tav>
                                      </p:tavLst>
                                    </p:anim>
                                    <p:anim calcmode="lin" valueType="num">
                                      <p:cBhvr>
                                        <p:cTn id="33" dur="500" fill="hold"/>
                                        <p:tgtEl>
                                          <p:spTgt spid="73"/>
                                        </p:tgtEl>
                                        <p:attrNameLst>
                                          <p:attrName>ppt_h</p:attrName>
                                        </p:attrNameLst>
                                      </p:cBhvr>
                                      <p:tavLst>
                                        <p:tav tm="0">
                                          <p:val>
                                            <p:fltVal val="0"/>
                                          </p:val>
                                        </p:tav>
                                        <p:tav tm="100000">
                                          <p:val>
                                            <p:strVal val="#ppt_h"/>
                                          </p:val>
                                        </p:tav>
                                      </p:tavLst>
                                    </p:anim>
                                    <p:animEffect transition="in" filter="fade">
                                      <p:cBhvr>
                                        <p:cTn id="34" dur="500"/>
                                        <p:tgtEl>
                                          <p:spTgt spid="7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2"/>
                                        </p:tgtEl>
                                        <p:attrNameLst>
                                          <p:attrName>style.visibility</p:attrName>
                                        </p:attrNameLst>
                                      </p:cBhvr>
                                      <p:to>
                                        <p:strVal val="visible"/>
                                      </p:to>
                                    </p:set>
                                    <p:anim calcmode="lin" valueType="num">
                                      <p:cBhvr>
                                        <p:cTn id="42" dur="500" fill="hold"/>
                                        <p:tgtEl>
                                          <p:spTgt spid="62"/>
                                        </p:tgtEl>
                                        <p:attrNameLst>
                                          <p:attrName>ppt_w</p:attrName>
                                        </p:attrNameLst>
                                      </p:cBhvr>
                                      <p:tavLst>
                                        <p:tav tm="0">
                                          <p:val>
                                            <p:fltVal val="0"/>
                                          </p:val>
                                        </p:tav>
                                        <p:tav tm="100000">
                                          <p:val>
                                            <p:strVal val="#ppt_w"/>
                                          </p:val>
                                        </p:tav>
                                      </p:tavLst>
                                    </p:anim>
                                    <p:anim calcmode="lin" valueType="num">
                                      <p:cBhvr>
                                        <p:cTn id="43" dur="500" fill="hold"/>
                                        <p:tgtEl>
                                          <p:spTgt spid="62"/>
                                        </p:tgtEl>
                                        <p:attrNameLst>
                                          <p:attrName>ppt_h</p:attrName>
                                        </p:attrNameLst>
                                      </p:cBhvr>
                                      <p:tavLst>
                                        <p:tav tm="0">
                                          <p:val>
                                            <p:fltVal val="0"/>
                                          </p:val>
                                        </p:tav>
                                        <p:tav tm="100000">
                                          <p:val>
                                            <p:strVal val="#ppt_h"/>
                                          </p:val>
                                        </p:tav>
                                      </p:tavLst>
                                    </p:anim>
                                    <p:animEffect transition="in" filter="fade">
                                      <p:cBhvr>
                                        <p:cTn id="44" dur="500"/>
                                        <p:tgtEl>
                                          <p:spTgt spid="62"/>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 calcmode="lin" valueType="num">
                                      <p:cBhvr>
                                        <p:cTn id="52" dur="500" fill="hold"/>
                                        <p:tgtEl>
                                          <p:spTgt spid="77"/>
                                        </p:tgtEl>
                                        <p:attrNameLst>
                                          <p:attrName>ppt_w</p:attrName>
                                        </p:attrNameLst>
                                      </p:cBhvr>
                                      <p:tavLst>
                                        <p:tav tm="0">
                                          <p:val>
                                            <p:fltVal val="0"/>
                                          </p:val>
                                        </p:tav>
                                        <p:tav tm="100000">
                                          <p:val>
                                            <p:strVal val="#ppt_w"/>
                                          </p:val>
                                        </p:tav>
                                      </p:tavLst>
                                    </p:anim>
                                    <p:anim calcmode="lin" valueType="num">
                                      <p:cBhvr>
                                        <p:cTn id="53" dur="500" fill="hold"/>
                                        <p:tgtEl>
                                          <p:spTgt spid="77"/>
                                        </p:tgtEl>
                                        <p:attrNameLst>
                                          <p:attrName>ppt_h</p:attrName>
                                        </p:attrNameLst>
                                      </p:cBhvr>
                                      <p:tavLst>
                                        <p:tav tm="0">
                                          <p:val>
                                            <p:fltVal val="0"/>
                                          </p:val>
                                        </p:tav>
                                        <p:tav tm="100000">
                                          <p:val>
                                            <p:strVal val="#ppt_h"/>
                                          </p:val>
                                        </p:tav>
                                      </p:tavLst>
                                    </p:anim>
                                    <p:animEffect transition="in" filter="fade">
                                      <p:cBhvr>
                                        <p:cTn id="54" dur="500"/>
                                        <p:tgtEl>
                                          <p:spTgt spid="77"/>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anim calcmode="lin" valueType="num">
                                      <p:cBhvr>
                                        <p:cTn id="57" dur="500" fill="hold"/>
                                        <p:tgtEl>
                                          <p:spTgt spid="92"/>
                                        </p:tgtEl>
                                        <p:attrNameLst>
                                          <p:attrName>ppt_w</p:attrName>
                                        </p:attrNameLst>
                                      </p:cBhvr>
                                      <p:tavLst>
                                        <p:tav tm="0">
                                          <p:val>
                                            <p:fltVal val="0"/>
                                          </p:val>
                                        </p:tav>
                                        <p:tav tm="100000">
                                          <p:val>
                                            <p:strVal val="#ppt_w"/>
                                          </p:val>
                                        </p:tav>
                                      </p:tavLst>
                                    </p:anim>
                                    <p:anim calcmode="lin" valueType="num">
                                      <p:cBhvr>
                                        <p:cTn id="58" dur="500" fill="hold"/>
                                        <p:tgtEl>
                                          <p:spTgt spid="92"/>
                                        </p:tgtEl>
                                        <p:attrNameLst>
                                          <p:attrName>ppt_h</p:attrName>
                                        </p:attrNameLst>
                                      </p:cBhvr>
                                      <p:tavLst>
                                        <p:tav tm="0">
                                          <p:val>
                                            <p:fltVal val="0"/>
                                          </p:val>
                                        </p:tav>
                                        <p:tav tm="100000">
                                          <p:val>
                                            <p:strVal val="#ppt_h"/>
                                          </p:val>
                                        </p:tav>
                                      </p:tavLst>
                                    </p:anim>
                                    <p:animEffect transition="in" filter="fade">
                                      <p:cBhvr>
                                        <p:cTn id="59" dur="500"/>
                                        <p:tgtEl>
                                          <p:spTgt spid="92"/>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 calcmode="lin" valueType="num">
                                      <p:cBhvr>
                                        <p:cTn id="62" dur="500" fill="hold"/>
                                        <p:tgtEl>
                                          <p:spTgt spid="93"/>
                                        </p:tgtEl>
                                        <p:attrNameLst>
                                          <p:attrName>ppt_w</p:attrName>
                                        </p:attrNameLst>
                                      </p:cBhvr>
                                      <p:tavLst>
                                        <p:tav tm="0">
                                          <p:val>
                                            <p:fltVal val="0"/>
                                          </p:val>
                                        </p:tav>
                                        <p:tav tm="100000">
                                          <p:val>
                                            <p:strVal val="#ppt_w"/>
                                          </p:val>
                                        </p:tav>
                                      </p:tavLst>
                                    </p:anim>
                                    <p:anim calcmode="lin" valueType="num">
                                      <p:cBhvr>
                                        <p:cTn id="63" dur="500" fill="hold"/>
                                        <p:tgtEl>
                                          <p:spTgt spid="93"/>
                                        </p:tgtEl>
                                        <p:attrNameLst>
                                          <p:attrName>ppt_h</p:attrName>
                                        </p:attrNameLst>
                                      </p:cBhvr>
                                      <p:tavLst>
                                        <p:tav tm="0">
                                          <p:val>
                                            <p:fltVal val="0"/>
                                          </p:val>
                                        </p:tav>
                                        <p:tav tm="100000">
                                          <p:val>
                                            <p:strVal val="#ppt_h"/>
                                          </p:val>
                                        </p:tav>
                                      </p:tavLst>
                                    </p:anim>
                                    <p:animEffect transition="in" filter="fade">
                                      <p:cBhvr>
                                        <p:cTn id="64" dur="500"/>
                                        <p:tgtEl>
                                          <p:spTgt spid="9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94"/>
                                        </p:tgtEl>
                                        <p:attrNameLst>
                                          <p:attrName>style.visibility</p:attrName>
                                        </p:attrNameLst>
                                      </p:cBhvr>
                                      <p:to>
                                        <p:strVal val="visible"/>
                                      </p:to>
                                    </p:set>
                                    <p:anim calcmode="lin" valueType="num">
                                      <p:cBhvr>
                                        <p:cTn id="67" dur="500" fill="hold"/>
                                        <p:tgtEl>
                                          <p:spTgt spid="94"/>
                                        </p:tgtEl>
                                        <p:attrNameLst>
                                          <p:attrName>ppt_w</p:attrName>
                                        </p:attrNameLst>
                                      </p:cBhvr>
                                      <p:tavLst>
                                        <p:tav tm="0">
                                          <p:val>
                                            <p:fltVal val="0"/>
                                          </p:val>
                                        </p:tav>
                                        <p:tav tm="100000">
                                          <p:val>
                                            <p:strVal val="#ppt_w"/>
                                          </p:val>
                                        </p:tav>
                                      </p:tavLst>
                                    </p:anim>
                                    <p:anim calcmode="lin" valueType="num">
                                      <p:cBhvr>
                                        <p:cTn id="68" dur="500" fill="hold"/>
                                        <p:tgtEl>
                                          <p:spTgt spid="94"/>
                                        </p:tgtEl>
                                        <p:attrNameLst>
                                          <p:attrName>ppt_h</p:attrName>
                                        </p:attrNameLst>
                                      </p:cBhvr>
                                      <p:tavLst>
                                        <p:tav tm="0">
                                          <p:val>
                                            <p:fltVal val="0"/>
                                          </p:val>
                                        </p:tav>
                                        <p:tav tm="100000">
                                          <p:val>
                                            <p:strVal val="#ppt_h"/>
                                          </p:val>
                                        </p:tav>
                                      </p:tavLst>
                                    </p:anim>
                                    <p:animEffect transition="in" filter="fade">
                                      <p:cBhvr>
                                        <p:cTn id="69" dur="500"/>
                                        <p:tgtEl>
                                          <p:spTgt spid="94"/>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 calcmode="lin" valueType="num">
                                      <p:cBhvr>
                                        <p:cTn id="72" dur="500" fill="hold"/>
                                        <p:tgtEl>
                                          <p:spTgt spid="95"/>
                                        </p:tgtEl>
                                        <p:attrNameLst>
                                          <p:attrName>ppt_w</p:attrName>
                                        </p:attrNameLst>
                                      </p:cBhvr>
                                      <p:tavLst>
                                        <p:tav tm="0">
                                          <p:val>
                                            <p:fltVal val="0"/>
                                          </p:val>
                                        </p:tav>
                                        <p:tav tm="100000">
                                          <p:val>
                                            <p:strVal val="#ppt_w"/>
                                          </p:val>
                                        </p:tav>
                                      </p:tavLst>
                                    </p:anim>
                                    <p:anim calcmode="lin" valueType="num">
                                      <p:cBhvr>
                                        <p:cTn id="73" dur="500" fill="hold"/>
                                        <p:tgtEl>
                                          <p:spTgt spid="95"/>
                                        </p:tgtEl>
                                        <p:attrNameLst>
                                          <p:attrName>ppt_h</p:attrName>
                                        </p:attrNameLst>
                                      </p:cBhvr>
                                      <p:tavLst>
                                        <p:tav tm="0">
                                          <p:val>
                                            <p:fltVal val="0"/>
                                          </p:val>
                                        </p:tav>
                                        <p:tav tm="100000">
                                          <p:val>
                                            <p:strVal val="#ppt_h"/>
                                          </p:val>
                                        </p:tav>
                                      </p:tavLst>
                                    </p:anim>
                                    <p:animEffect transition="in" filter="fade">
                                      <p:cBhvr>
                                        <p:cTn id="74" dur="500"/>
                                        <p:tgtEl>
                                          <p:spTgt spid="95"/>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p:cTn id="77" dur="500" fill="hold"/>
                                        <p:tgtEl>
                                          <p:spTgt spid="96"/>
                                        </p:tgtEl>
                                        <p:attrNameLst>
                                          <p:attrName>ppt_w</p:attrName>
                                        </p:attrNameLst>
                                      </p:cBhvr>
                                      <p:tavLst>
                                        <p:tav tm="0">
                                          <p:val>
                                            <p:fltVal val="0"/>
                                          </p:val>
                                        </p:tav>
                                        <p:tav tm="100000">
                                          <p:val>
                                            <p:strVal val="#ppt_w"/>
                                          </p:val>
                                        </p:tav>
                                      </p:tavLst>
                                    </p:anim>
                                    <p:anim calcmode="lin" valueType="num">
                                      <p:cBhvr>
                                        <p:cTn id="78" dur="500" fill="hold"/>
                                        <p:tgtEl>
                                          <p:spTgt spid="96"/>
                                        </p:tgtEl>
                                        <p:attrNameLst>
                                          <p:attrName>ppt_h</p:attrName>
                                        </p:attrNameLst>
                                      </p:cBhvr>
                                      <p:tavLst>
                                        <p:tav tm="0">
                                          <p:val>
                                            <p:fltVal val="0"/>
                                          </p:val>
                                        </p:tav>
                                        <p:tav tm="100000">
                                          <p:val>
                                            <p:strVal val="#ppt_h"/>
                                          </p:val>
                                        </p:tav>
                                      </p:tavLst>
                                    </p:anim>
                                    <p:animEffect transition="in" filter="fade">
                                      <p:cBhvr>
                                        <p:cTn id="79" dur="500"/>
                                        <p:tgtEl>
                                          <p:spTgt spid="96"/>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97"/>
                                        </p:tgtEl>
                                        <p:attrNameLst>
                                          <p:attrName>style.visibility</p:attrName>
                                        </p:attrNameLst>
                                      </p:cBhvr>
                                      <p:to>
                                        <p:strVal val="visible"/>
                                      </p:to>
                                    </p:set>
                                    <p:anim calcmode="lin" valueType="num">
                                      <p:cBhvr>
                                        <p:cTn id="82" dur="500" fill="hold"/>
                                        <p:tgtEl>
                                          <p:spTgt spid="97"/>
                                        </p:tgtEl>
                                        <p:attrNameLst>
                                          <p:attrName>ppt_w</p:attrName>
                                        </p:attrNameLst>
                                      </p:cBhvr>
                                      <p:tavLst>
                                        <p:tav tm="0">
                                          <p:val>
                                            <p:fltVal val="0"/>
                                          </p:val>
                                        </p:tav>
                                        <p:tav tm="100000">
                                          <p:val>
                                            <p:strVal val="#ppt_w"/>
                                          </p:val>
                                        </p:tav>
                                      </p:tavLst>
                                    </p:anim>
                                    <p:anim calcmode="lin" valueType="num">
                                      <p:cBhvr>
                                        <p:cTn id="83" dur="500" fill="hold"/>
                                        <p:tgtEl>
                                          <p:spTgt spid="97"/>
                                        </p:tgtEl>
                                        <p:attrNameLst>
                                          <p:attrName>ppt_h</p:attrName>
                                        </p:attrNameLst>
                                      </p:cBhvr>
                                      <p:tavLst>
                                        <p:tav tm="0">
                                          <p:val>
                                            <p:fltVal val="0"/>
                                          </p:val>
                                        </p:tav>
                                        <p:tav tm="100000">
                                          <p:val>
                                            <p:strVal val="#ppt_h"/>
                                          </p:val>
                                        </p:tav>
                                      </p:tavLst>
                                    </p:anim>
                                    <p:animEffect transition="in" filter="fade">
                                      <p:cBhvr>
                                        <p:cTn id="84" dur="500"/>
                                        <p:tgtEl>
                                          <p:spTgt spid="97"/>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 calcmode="lin" valueType="num">
                                      <p:cBhvr>
                                        <p:cTn id="87" dur="500" fill="hold"/>
                                        <p:tgtEl>
                                          <p:spTgt spid="98"/>
                                        </p:tgtEl>
                                        <p:attrNameLst>
                                          <p:attrName>ppt_w</p:attrName>
                                        </p:attrNameLst>
                                      </p:cBhvr>
                                      <p:tavLst>
                                        <p:tav tm="0">
                                          <p:val>
                                            <p:fltVal val="0"/>
                                          </p:val>
                                        </p:tav>
                                        <p:tav tm="100000">
                                          <p:val>
                                            <p:strVal val="#ppt_w"/>
                                          </p:val>
                                        </p:tav>
                                      </p:tavLst>
                                    </p:anim>
                                    <p:anim calcmode="lin" valueType="num">
                                      <p:cBhvr>
                                        <p:cTn id="88" dur="500" fill="hold"/>
                                        <p:tgtEl>
                                          <p:spTgt spid="98"/>
                                        </p:tgtEl>
                                        <p:attrNameLst>
                                          <p:attrName>ppt_h</p:attrName>
                                        </p:attrNameLst>
                                      </p:cBhvr>
                                      <p:tavLst>
                                        <p:tav tm="0">
                                          <p:val>
                                            <p:fltVal val="0"/>
                                          </p:val>
                                        </p:tav>
                                        <p:tav tm="100000">
                                          <p:val>
                                            <p:strVal val="#ppt_h"/>
                                          </p:val>
                                        </p:tav>
                                      </p:tavLst>
                                    </p:anim>
                                    <p:animEffect transition="in" filter="fade">
                                      <p:cBhvr>
                                        <p:cTn id="89" dur="500"/>
                                        <p:tgtEl>
                                          <p:spTgt spid="98"/>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99"/>
                                        </p:tgtEl>
                                        <p:attrNameLst>
                                          <p:attrName>style.visibility</p:attrName>
                                        </p:attrNameLst>
                                      </p:cBhvr>
                                      <p:to>
                                        <p:strVal val="visible"/>
                                      </p:to>
                                    </p:set>
                                    <p:anim calcmode="lin" valueType="num">
                                      <p:cBhvr>
                                        <p:cTn id="92" dur="500" fill="hold"/>
                                        <p:tgtEl>
                                          <p:spTgt spid="99"/>
                                        </p:tgtEl>
                                        <p:attrNameLst>
                                          <p:attrName>ppt_w</p:attrName>
                                        </p:attrNameLst>
                                      </p:cBhvr>
                                      <p:tavLst>
                                        <p:tav tm="0">
                                          <p:val>
                                            <p:fltVal val="0"/>
                                          </p:val>
                                        </p:tav>
                                        <p:tav tm="100000">
                                          <p:val>
                                            <p:strVal val="#ppt_w"/>
                                          </p:val>
                                        </p:tav>
                                      </p:tavLst>
                                    </p:anim>
                                    <p:anim calcmode="lin" valueType="num">
                                      <p:cBhvr>
                                        <p:cTn id="93" dur="500" fill="hold"/>
                                        <p:tgtEl>
                                          <p:spTgt spid="99"/>
                                        </p:tgtEl>
                                        <p:attrNameLst>
                                          <p:attrName>ppt_h</p:attrName>
                                        </p:attrNameLst>
                                      </p:cBhvr>
                                      <p:tavLst>
                                        <p:tav tm="0">
                                          <p:val>
                                            <p:fltVal val="0"/>
                                          </p:val>
                                        </p:tav>
                                        <p:tav tm="100000">
                                          <p:val>
                                            <p:strVal val="#ppt_h"/>
                                          </p:val>
                                        </p:tav>
                                      </p:tavLst>
                                    </p:anim>
                                    <p:animEffect transition="in" filter="fade">
                                      <p:cBhvr>
                                        <p:cTn id="94" dur="500"/>
                                        <p:tgtEl>
                                          <p:spTgt spid="99"/>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100"/>
                                        </p:tgtEl>
                                        <p:attrNameLst>
                                          <p:attrName>style.visibility</p:attrName>
                                        </p:attrNameLst>
                                      </p:cBhvr>
                                      <p:to>
                                        <p:strVal val="visible"/>
                                      </p:to>
                                    </p:set>
                                    <p:anim calcmode="lin" valueType="num">
                                      <p:cBhvr>
                                        <p:cTn id="97" dur="500" fill="hold"/>
                                        <p:tgtEl>
                                          <p:spTgt spid="100"/>
                                        </p:tgtEl>
                                        <p:attrNameLst>
                                          <p:attrName>ppt_w</p:attrName>
                                        </p:attrNameLst>
                                      </p:cBhvr>
                                      <p:tavLst>
                                        <p:tav tm="0">
                                          <p:val>
                                            <p:fltVal val="0"/>
                                          </p:val>
                                        </p:tav>
                                        <p:tav tm="100000">
                                          <p:val>
                                            <p:strVal val="#ppt_w"/>
                                          </p:val>
                                        </p:tav>
                                      </p:tavLst>
                                    </p:anim>
                                    <p:anim calcmode="lin" valueType="num">
                                      <p:cBhvr>
                                        <p:cTn id="98" dur="500" fill="hold"/>
                                        <p:tgtEl>
                                          <p:spTgt spid="100"/>
                                        </p:tgtEl>
                                        <p:attrNameLst>
                                          <p:attrName>ppt_h</p:attrName>
                                        </p:attrNameLst>
                                      </p:cBhvr>
                                      <p:tavLst>
                                        <p:tav tm="0">
                                          <p:val>
                                            <p:fltVal val="0"/>
                                          </p:val>
                                        </p:tav>
                                        <p:tav tm="100000">
                                          <p:val>
                                            <p:strVal val="#ppt_h"/>
                                          </p:val>
                                        </p:tav>
                                      </p:tavLst>
                                    </p:anim>
                                    <p:animEffect transition="in" filter="fade">
                                      <p:cBhvr>
                                        <p:cTn id="99" dur="500"/>
                                        <p:tgtEl>
                                          <p:spTgt spid="100"/>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101"/>
                                        </p:tgtEl>
                                        <p:attrNameLst>
                                          <p:attrName>style.visibility</p:attrName>
                                        </p:attrNameLst>
                                      </p:cBhvr>
                                      <p:to>
                                        <p:strVal val="visible"/>
                                      </p:to>
                                    </p:set>
                                    <p:anim calcmode="lin" valueType="num">
                                      <p:cBhvr>
                                        <p:cTn id="102" dur="500" fill="hold"/>
                                        <p:tgtEl>
                                          <p:spTgt spid="101"/>
                                        </p:tgtEl>
                                        <p:attrNameLst>
                                          <p:attrName>ppt_w</p:attrName>
                                        </p:attrNameLst>
                                      </p:cBhvr>
                                      <p:tavLst>
                                        <p:tav tm="0">
                                          <p:val>
                                            <p:fltVal val="0"/>
                                          </p:val>
                                        </p:tav>
                                        <p:tav tm="100000">
                                          <p:val>
                                            <p:strVal val="#ppt_w"/>
                                          </p:val>
                                        </p:tav>
                                      </p:tavLst>
                                    </p:anim>
                                    <p:anim calcmode="lin" valueType="num">
                                      <p:cBhvr>
                                        <p:cTn id="103" dur="500" fill="hold"/>
                                        <p:tgtEl>
                                          <p:spTgt spid="101"/>
                                        </p:tgtEl>
                                        <p:attrNameLst>
                                          <p:attrName>ppt_h</p:attrName>
                                        </p:attrNameLst>
                                      </p:cBhvr>
                                      <p:tavLst>
                                        <p:tav tm="0">
                                          <p:val>
                                            <p:fltVal val="0"/>
                                          </p:val>
                                        </p:tav>
                                        <p:tav tm="100000">
                                          <p:val>
                                            <p:strVal val="#ppt_h"/>
                                          </p:val>
                                        </p:tav>
                                      </p:tavLst>
                                    </p:anim>
                                    <p:animEffect transition="in" filter="fade">
                                      <p:cBhvr>
                                        <p:cTn id="104" dur="500"/>
                                        <p:tgtEl>
                                          <p:spTgt spid="101"/>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102"/>
                                        </p:tgtEl>
                                        <p:attrNameLst>
                                          <p:attrName>style.visibility</p:attrName>
                                        </p:attrNameLst>
                                      </p:cBhvr>
                                      <p:to>
                                        <p:strVal val="visible"/>
                                      </p:to>
                                    </p:set>
                                    <p:anim calcmode="lin" valueType="num">
                                      <p:cBhvr>
                                        <p:cTn id="107" dur="500" fill="hold"/>
                                        <p:tgtEl>
                                          <p:spTgt spid="102"/>
                                        </p:tgtEl>
                                        <p:attrNameLst>
                                          <p:attrName>ppt_w</p:attrName>
                                        </p:attrNameLst>
                                      </p:cBhvr>
                                      <p:tavLst>
                                        <p:tav tm="0">
                                          <p:val>
                                            <p:fltVal val="0"/>
                                          </p:val>
                                        </p:tav>
                                        <p:tav tm="100000">
                                          <p:val>
                                            <p:strVal val="#ppt_w"/>
                                          </p:val>
                                        </p:tav>
                                      </p:tavLst>
                                    </p:anim>
                                    <p:anim calcmode="lin" valueType="num">
                                      <p:cBhvr>
                                        <p:cTn id="108" dur="500" fill="hold"/>
                                        <p:tgtEl>
                                          <p:spTgt spid="102"/>
                                        </p:tgtEl>
                                        <p:attrNameLst>
                                          <p:attrName>ppt_h</p:attrName>
                                        </p:attrNameLst>
                                      </p:cBhvr>
                                      <p:tavLst>
                                        <p:tav tm="0">
                                          <p:val>
                                            <p:fltVal val="0"/>
                                          </p:val>
                                        </p:tav>
                                        <p:tav tm="100000">
                                          <p:val>
                                            <p:strVal val="#ppt_h"/>
                                          </p:val>
                                        </p:tav>
                                      </p:tavLst>
                                    </p:anim>
                                    <p:animEffect transition="in" filter="fade">
                                      <p:cBhvr>
                                        <p:cTn id="109" dur="500"/>
                                        <p:tgtEl>
                                          <p:spTgt spid="102"/>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103"/>
                                        </p:tgtEl>
                                        <p:attrNameLst>
                                          <p:attrName>style.visibility</p:attrName>
                                        </p:attrNameLst>
                                      </p:cBhvr>
                                      <p:to>
                                        <p:strVal val="visible"/>
                                      </p:to>
                                    </p:set>
                                    <p:anim calcmode="lin" valueType="num">
                                      <p:cBhvr>
                                        <p:cTn id="112" dur="500" fill="hold"/>
                                        <p:tgtEl>
                                          <p:spTgt spid="103"/>
                                        </p:tgtEl>
                                        <p:attrNameLst>
                                          <p:attrName>ppt_w</p:attrName>
                                        </p:attrNameLst>
                                      </p:cBhvr>
                                      <p:tavLst>
                                        <p:tav tm="0">
                                          <p:val>
                                            <p:fltVal val="0"/>
                                          </p:val>
                                        </p:tav>
                                        <p:tav tm="100000">
                                          <p:val>
                                            <p:strVal val="#ppt_w"/>
                                          </p:val>
                                        </p:tav>
                                      </p:tavLst>
                                    </p:anim>
                                    <p:anim calcmode="lin" valueType="num">
                                      <p:cBhvr>
                                        <p:cTn id="113" dur="500" fill="hold"/>
                                        <p:tgtEl>
                                          <p:spTgt spid="103"/>
                                        </p:tgtEl>
                                        <p:attrNameLst>
                                          <p:attrName>ppt_h</p:attrName>
                                        </p:attrNameLst>
                                      </p:cBhvr>
                                      <p:tavLst>
                                        <p:tav tm="0">
                                          <p:val>
                                            <p:fltVal val="0"/>
                                          </p:val>
                                        </p:tav>
                                        <p:tav tm="100000">
                                          <p:val>
                                            <p:strVal val="#ppt_h"/>
                                          </p:val>
                                        </p:tav>
                                      </p:tavLst>
                                    </p:anim>
                                    <p:animEffect transition="in" filter="fade">
                                      <p:cBhvr>
                                        <p:cTn id="114" dur="500"/>
                                        <p:tgtEl>
                                          <p:spTgt spid="103"/>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104"/>
                                        </p:tgtEl>
                                        <p:attrNameLst>
                                          <p:attrName>style.visibility</p:attrName>
                                        </p:attrNameLst>
                                      </p:cBhvr>
                                      <p:to>
                                        <p:strVal val="visible"/>
                                      </p:to>
                                    </p:set>
                                    <p:anim calcmode="lin" valueType="num">
                                      <p:cBhvr>
                                        <p:cTn id="117" dur="500" fill="hold"/>
                                        <p:tgtEl>
                                          <p:spTgt spid="104"/>
                                        </p:tgtEl>
                                        <p:attrNameLst>
                                          <p:attrName>ppt_w</p:attrName>
                                        </p:attrNameLst>
                                      </p:cBhvr>
                                      <p:tavLst>
                                        <p:tav tm="0">
                                          <p:val>
                                            <p:fltVal val="0"/>
                                          </p:val>
                                        </p:tav>
                                        <p:tav tm="100000">
                                          <p:val>
                                            <p:strVal val="#ppt_w"/>
                                          </p:val>
                                        </p:tav>
                                      </p:tavLst>
                                    </p:anim>
                                    <p:anim calcmode="lin" valueType="num">
                                      <p:cBhvr>
                                        <p:cTn id="118" dur="500" fill="hold"/>
                                        <p:tgtEl>
                                          <p:spTgt spid="104"/>
                                        </p:tgtEl>
                                        <p:attrNameLst>
                                          <p:attrName>ppt_h</p:attrName>
                                        </p:attrNameLst>
                                      </p:cBhvr>
                                      <p:tavLst>
                                        <p:tav tm="0">
                                          <p:val>
                                            <p:fltVal val="0"/>
                                          </p:val>
                                        </p:tav>
                                        <p:tav tm="100000">
                                          <p:val>
                                            <p:strVal val="#ppt_h"/>
                                          </p:val>
                                        </p:tav>
                                      </p:tavLst>
                                    </p:anim>
                                    <p:animEffect transition="in" filter="fade">
                                      <p:cBhvr>
                                        <p:cTn id="119" dur="500"/>
                                        <p:tgtEl>
                                          <p:spTgt spid="104"/>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 calcmode="lin" valueType="num">
                                      <p:cBhvr>
                                        <p:cTn id="122" dur="500" fill="hold"/>
                                        <p:tgtEl>
                                          <p:spTgt spid="105"/>
                                        </p:tgtEl>
                                        <p:attrNameLst>
                                          <p:attrName>ppt_w</p:attrName>
                                        </p:attrNameLst>
                                      </p:cBhvr>
                                      <p:tavLst>
                                        <p:tav tm="0">
                                          <p:val>
                                            <p:fltVal val="0"/>
                                          </p:val>
                                        </p:tav>
                                        <p:tav tm="100000">
                                          <p:val>
                                            <p:strVal val="#ppt_w"/>
                                          </p:val>
                                        </p:tav>
                                      </p:tavLst>
                                    </p:anim>
                                    <p:anim calcmode="lin" valueType="num">
                                      <p:cBhvr>
                                        <p:cTn id="123" dur="500" fill="hold"/>
                                        <p:tgtEl>
                                          <p:spTgt spid="105"/>
                                        </p:tgtEl>
                                        <p:attrNameLst>
                                          <p:attrName>ppt_h</p:attrName>
                                        </p:attrNameLst>
                                      </p:cBhvr>
                                      <p:tavLst>
                                        <p:tav tm="0">
                                          <p:val>
                                            <p:fltVal val="0"/>
                                          </p:val>
                                        </p:tav>
                                        <p:tav tm="100000">
                                          <p:val>
                                            <p:strVal val="#ppt_h"/>
                                          </p:val>
                                        </p:tav>
                                      </p:tavLst>
                                    </p:anim>
                                    <p:animEffect transition="in" filter="fade">
                                      <p:cBhvr>
                                        <p:cTn id="124" dur="500"/>
                                        <p:tgtEl>
                                          <p:spTgt spid="105"/>
                                        </p:tgtEl>
                                      </p:cBhvr>
                                    </p:animEffect>
                                  </p:childTnLst>
                                </p:cTn>
                              </p:par>
                              <p:par>
                                <p:cTn id="125" presetID="53" presetClass="entr" presetSubtype="16" fill="hold" grpId="0" nodeType="withEffect">
                                  <p:stCondLst>
                                    <p:cond delay="0"/>
                                  </p:stCondLst>
                                  <p:childTnLst>
                                    <p:set>
                                      <p:cBhvr>
                                        <p:cTn id="126" dur="1" fill="hold">
                                          <p:stCondLst>
                                            <p:cond delay="0"/>
                                          </p:stCondLst>
                                        </p:cTn>
                                        <p:tgtEl>
                                          <p:spTgt spid="106"/>
                                        </p:tgtEl>
                                        <p:attrNameLst>
                                          <p:attrName>style.visibility</p:attrName>
                                        </p:attrNameLst>
                                      </p:cBhvr>
                                      <p:to>
                                        <p:strVal val="visible"/>
                                      </p:to>
                                    </p:set>
                                    <p:anim calcmode="lin" valueType="num">
                                      <p:cBhvr>
                                        <p:cTn id="127" dur="500" fill="hold"/>
                                        <p:tgtEl>
                                          <p:spTgt spid="106"/>
                                        </p:tgtEl>
                                        <p:attrNameLst>
                                          <p:attrName>ppt_w</p:attrName>
                                        </p:attrNameLst>
                                      </p:cBhvr>
                                      <p:tavLst>
                                        <p:tav tm="0">
                                          <p:val>
                                            <p:fltVal val="0"/>
                                          </p:val>
                                        </p:tav>
                                        <p:tav tm="100000">
                                          <p:val>
                                            <p:strVal val="#ppt_w"/>
                                          </p:val>
                                        </p:tav>
                                      </p:tavLst>
                                    </p:anim>
                                    <p:anim calcmode="lin" valueType="num">
                                      <p:cBhvr>
                                        <p:cTn id="128" dur="500" fill="hold"/>
                                        <p:tgtEl>
                                          <p:spTgt spid="106"/>
                                        </p:tgtEl>
                                        <p:attrNameLst>
                                          <p:attrName>ppt_h</p:attrName>
                                        </p:attrNameLst>
                                      </p:cBhvr>
                                      <p:tavLst>
                                        <p:tav tm="0">
                                          <p:val>
                                            <p:fltVal val="0"/>
                                          </p:val>
                                        </p:tav>
                                        <p:tav tm="100000">
                                          <p:val>
                                            <p:strVal val="#ppt_h"/>
                                          </p:val>
                                        </p:tav>
                                      </p:tavLst>
                                    </p:anim>
                                    <p:animEffect transition="in" filter="fade">
                                      <p:cBhvr>
                                        <p:cTn id="129" dur="500"/>
                                        <p:tgtEl>
                                          <p:spTgt spid="106"/>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107"/>
                                        </p:tgtEl>
                                        <p:attrNameLst>
                                          <p:attrName>style.visibility</p:attrName>
                                        </p:attrNameLst>
                                      </p:cBhvr>
                                      <p:to>
                                        <p:strVal val="visible"/>
                                      </p:to>
                                    </p:set>
                                    <p:anim calcmode="lin" valueType="num">
                                      <p:cBhvr>
                                        <p:cTn id="132" dur="500" fill="hold"/>
                                        <p:tgtEl>
                                          <p:spTgt spid="107"/>
                                        </p:tgtEl>
                                        <p:attrNameLst>
                                          <p:attrName>ppt_w</p:attrName>
                                        </p:attrNameLst>
                                      </p:cBhvr>
                                      <p:tavLst>
                                        <p:tav tm="0">
                                          <p:val>
                                            <p:fltVal val="0"/>
                                          </p:val>
                                        </p:tav>
                                        <p:tav tm="100000">
                                          <p:val>
                                            <p:strVal val="#ppt_w"/>
                                          </p:val>
                                        </p:tav>
                                      </p:tavLst>
                                    </p:anim>
                                    <p:anim calcmode="lin" valueType="num">
                                      <p:cBhvr>
                                        <p:cTn id="133" dur="500" fill="hold"/>
                                        <p:tgtEl>
                                          <p:spTgt spid="107"/>
                                        </p:tgtEl>
                                        <p:attrNameLst>
                                          <p:attrName>ppt_h</p:attrName>
                                        </p:attrNameLst>
                                      </p:cBhvr>
                                      <p:tavLst>
                                        <p:tav tm="0">
                                          <p:val>
                                            <p:fltVal val="0"/>
                                          </p:val>
                                        </p:tav>
                                        <p:tav tm="100000">
                                          <p:val>
                                            <p:strVal val="#ppt_h"/>
                                          </p:val>
                                        </p:tav>
                                      </p:tavLst>
                                    </p:anim>
                                    <p:animEffect transition="in" filter="fade">
                                      <p:cBhvr>
                                        <p:cTn id="134" dur="500"/>
                                        <p:tgtEl>
                                          <p:spTgt spid="107"/>
                                        </p:tgtEl>
                                      </p:cBhvr>
                                    </p:animEffect>
                                  </p:childTnLst>
                                </p:cTn>
                              </p:par>
                              <p:par>
                                <p:cTn id="135" presetID="53" presetClass="entr" presetSubtype="16" fill="hold" grpId="0" nodeType="withEffect">
                                  <p:stCondLst>
                                    <p:cond delay="0"/>
                                  </p:stCondLst>
                                  <p:childTnLst>
                                    <p:set>
                                      <p:cBhvr>
                                        <p:cTn id="136" dur="1" fill="hold">
                                          <p:stCondLst>
                                            <p:cond delay="0"/>
                                          </p:stCondLst>
                                        </p:cTn>
                                        <p:tgtEl>
                                          <p:spTgt spid="108"/>
                                        </p:tgtEl>
                                        <p:attrNameLst>
                                          <p:attrName>style.visibility</p:attrName>
                                        </p:attrNameLst>
                                      </p:cBhvr>
                                      <p:to>
                                        <p:strVal val="visible"/>
                                      </p:to>
                                    </p:set>
                                    <p:anim calcmode="lin" valueType="num">
                                      <p:cBhvr>
                                        <p:cTn id="137" dur="500" fill="hold"/>
                                        <p:tgtEl>
                                          <p:spTgt spid="108"/>
                                        </p:tgtEl>
                                        <p:attrNameLst>
                                          <p:attrName>ppt_w</p:attrName>
                                        </p:attrNameLst>
                                      </p:cBhvr>
                                      <p:tavLst>
                                        <p:tav tm="0">
                                          <p:val>
                                            <p:fltVal val="0"/>
                                          </p:val>
                                        </p:tav>
                                        <p:tav tm="100000">
                                          <p:val>
                                            <p:strVal val="#ppt_w"/>
                                          </p:val>
                                        </p:tav>
                                      </p:tavLst>
                                    </p:anim>
                                    <p:anim calcmode="lin" valueType="num">
                                      <p:cBhvr>
                                        <p:cTn id="138" dur="500" fill="hold"/>
                                        <p:tgtEl>
                                          <p:spTgt spid="108"/>
                                        </p:tgtEl>
                                        <p:attrNameLst>
                                          <p:attrName>ppt_h</p:attrName>
                                        </p:attrNameLst>
                                      </p:cBhvr>
                                      <p:tavLst>
                                        <p:tav tm="0">
                                          <p:val>
                                            <p:fltVal val="0"/>
                                          </p:val>
                                        </p:tav>
                                        <p:tav tm="100000">
                                          <p:val>
                                            <p:strVal val="#ppt_h"/>
                                          </p:val>
                                        </p:tav>
                                      </p:tavLst>
                                    </p:anim>
                                    <p:animEffect transition="in" filter="fade">
                                      <p:cBhvr>
                                        <p:cTn id="139" dur="500"/>
                                        <p:tgtEl>
                                          <p:spTgt spid="108"/>
                                        </p:tgtEl>
                                      </p:cBhvr>
                                    </p:animEffect>
                                  </p:childTnLst>
                                </p:cTn>
                              </p:par>
                              <p:par>
                                <p:cTn id="140" presetID="53" presetClass="entr" presetSubtype="16" fill="hold" grpId="0" nodeType="withEffect">
                                  <p:stCondLst>
                                    <p:cond delay="0"/>
                                  </p:stCondLst>
                                  <p:childTnLst>
                                    <p:set>
                                      <p:cBhvr>
                                        <p:cTn id="141" dur="1" fill="hold">
                                          <p:stCondLst>
                                            <p:cond delay="0"/>
                                          </p:stCondLst>
                                        </p:cTn>
                                        <p:tgtEl>
                                          <p:spTgt spid="109"/>
                                        </p:tgtEl>
                                        <p:attrNameLst>
                                          <p:attrName>style.visibility</p:attrName>
                                        </p:attrNameLst>
                                      </p:cBhvr>
                                      <p:to>
                                        <p:strVal val="visible"/>
                                      </p:to>
                                    </p:set>
                                    <p:anim calcmode="lin" valueType="num">
                                      <p:cBhvr>
                                        <p:cTn id="142" dur="500" fill="hold"/>
                                        <p:tgtEl>
                                          <p:spTgt spid="109"/>
                                        </p:tgtEl>
                                        <p:attrNameLst>
                                          <p:attrName>ppt_w</p:attrName>
                                        </p:attrNameLst>
                                      </p:cBhvr>
                                      <p:tavLst>
                                        <p:tav tm="0">
                                          <p:val>
                                            <p:fltVal val="0"/>
                                          </p:val>
                                        </p:tav>
                                        <p:tav tm="100000">
                                          <p:val>
                                            <p:strVal val="#ppt_w"/>
                                          </p:val>
                                        </p:tav>
                                      </p:tavLst>
                                    </p:anim>
                                    <p:anim calcmode="lin" valueType="num">
                                      <p:cBhvr>
                                        <p:cTn id="143" dur="500" fill="hold"/>
                                        <p:tgtEl>
                                          <p:spTgt spid="109"/>
                                        </p:tgtEl>
                                        <p:attrNameLst>
                                          <p:attrName>ppt_h</p:attrName>
                                        </p:attrNameLst>
                                      </p:cBhvr>
                                      <p:tavLst>
                                        <p:tav tm="0">
                                          <p:val>
                                            <p:fltVal val="0"/>
                                          </p:val>
                                        </p:tav>
                                        <p:tav tm="100000">
                                          <p:val>
                                            <p:strVal val="#ppt_h"/>
                                          </p:val>
                                        </p:tav>
                                      </p:tavLst>
                                    </p:anim>
                                    <p:animEffect transition="in" filter="fade">
                                      <p:cBhvr>
                                        <p:cTn id="144" dur="500"/>
                                        <p:tgtEl>
                                          <p:spTgt spid="109"/>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110"/>
                                        </p:tgtEl>
                                        <p:attrNameLst>
                                          <p:attrName>style.visibility</p:attrName>
                                        </p:attrNameLst>
                                      </p:cBhvr>
                                      <p:to>
                                        <p:strVal val="visible"/>
                                      </p:to>
                                    </p:set>
                                    <p:anim calcmode="lin" valueType="num">
                                      <p:cBhvr>
                                        <p:cTn id="147" dur="500" fill="hold"/>
                                        <p:tgtEl>
                                          <p:spTgt spid="110"/>
                                        </p:tgtEl>
                                        <p:attrNameLst>
                                          <p:attrName>ppt_w</p:attrName>
                                        </p:attrNameLst>
                                      </p:cBhvr>
                                      <p:tavLst>
                                        <p:tav tm="0">
                                          <p:val>
                                            <p:fltVal val="0"/>
                                          </p:val>
                                        </p:tav>
                                        <p:tav tm="100000">
                                          <p:val>
                                            <p:strVal val="#ppt_w"/>
                                          </p:val>
                                        </p:tav>
                                      </p:tavLst>
                                    </p:anim>
                                    <p:anim calcmode="lin" valueType="num">
                                      <p:cBhvr>
                                        <p:cTn id="148" dur="500" fill="hold"/>
                                        <p:tgtEl>
                                          <p:spTgt spid="110"/>
                                        </p:tgtEl>
                                        <p:attrNameLst>
                                          <p:attrName>ppt_h</p:attrName>
                                        </p:attrNameLst>
                                      </p:cBhvr>
                                      <p:tavLst>
                                        <p:tav tm="0">
                                          <p:val>
                                            <p:fltVal val="0"/>
                                          </p:val>
                                        </p:tav>
                                        <p:tav tm="100000">
                                          <p:val>
                                            <p:strVal val="#ppt_h"/>
                                          </p:val>
                                        </p:tav>
                                      </p:tavLst>
                                    </p:anim>
                                    <p:animEffect transition="in" filter="fade">
                                      <p:cBhvr>
                                        <p:cTn id="149" dur="500"/>
                                        <p:tgtEl>
                                          <p:spTgt spid="110"/>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111"/>
                                        </p:tgtEl>
                                        <p:attrNameLst>
                                          <p:attrName>style.visibility</p:attrName>
                                        </p:attrNameLst>
                                      </p:cBhvr>
                                      <p:to>
                                        <p:strVal val="visible"/>
                                      </p:to>
                                    </p:set>
                                    <p:anim calcmode="lin" valueType="num">
                                      <p:cBhvr>
                                        <p:cTn id="152" dur="500" fill="hold"/>
                                        <p:tgtEl>
                                          <p:spTgt spid="111"/>
                                        </p:tgtEl>
                                        <p:attrNameLst>
                                          <p:attrName>ppt_w</p:attrName>
                                        </p:attrNameLst>
                                      </p:cBhvr>
                                      <p:tavLst>
                                        <p:tav tm="0">
                                          <p:val>
                                            <p:fltVal val="0"/>
                                          </p:val>
                                        </p:tav>
                                        <p:tav tm="100000">
                                          <p:val>
                                            <p:strVal val="#ppt_w"/>
                                          </p:val>
                                        </p:tav>
                                      </p:tavLst>
                                    </p:anim>
                                    <p:anim calcmode="lin" valueType="num">
                                      <p:cBhvr>
                                        <p:cTn id="153" dur="500" fill="hold"/>
                                        <p:tgtEl>
                                          <p:spTgt spid="111"/>
                                        </p:tgtEl>
                                        <p:attrNameLst>
                                          <p:attrName>ppt_h</p:attrName>
                                        </p:attrNameLst>
                                      </p:cBhvr>
                                      <p:tavLst>
                                        <p:tav tm="0">
                                          <p:val>
                                            <p:fltVal val="0"/>
                                          </p:val>
                                        </p:tav>
                                        <p:tav tm="100000">
                                          <p:val>
                                            <p:strVal val="#ppt_h"/>
                                          </p:val>
                                        </p:tav>
                                      </p:tavLst>
                                    </p:anim>
                                    <p:animEffect transition="in" filter="fade">
                                      <p:cBhvr>
                                        <p:cTn id="154" dur="500"/>
                                        <p:tgtEl>
                                          <p:spTgt spid="111"/>
                                        </p:tgtEl>
                                      </p:cBhvr>
                                    </p:animEffect>
                                  </p:childTnLst>
                                </p:cTn>
                              </p:par>
                              <p:par>
                                <p:cTn id="155" presetID="53" presetClass="entr" presetSubtype="16"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anim calcmode="lin" valueType="num">
                                      <p:cBhvr>
                                        <p:cTn id="157" dur="500" fill="hold"/>
                                        <p:tgtEl>
                                          <p:spTgt spid="112"/>
                                        </p:tgtEl>
                                        <p:attrNameLst>
                                          <p:attrName>ppt_w</p:attrName>
                                        </p:attrNameLst>
                                      </p:cBhvr>
                                      <p:tavLst>
                                        <p:tav tm="0">
                                          <p:val>
                                            <p:fltVal val="0"/>
                                          </p:val>
                                        </p:tav>
                                        <p:tav tm="100000">
                                          <p:val>
                                            <p:strVal val="#ppt_w"/>
                                          </p:val>
                                        </p:tav>
                                      </p:tavLst>
                                    </p:anim>
                                    <p:anim calcmode="lin" valueType="num">
                                      <p:cBhvr>
                                        <p:cTn id="158" dur="500" fill="hold"/>
                                        <p:tgtEl>
                                          <p:spTgt spid="112"/>
                                        </p:tgtEl>
                                        <p:attrNameLst>
                                          <p:attrName>ppt_h</p:attrName>
                                        </p:attrNameLst>
                                      </p:cBhvr>
                                      <p:tavLst>
                                        <p:tav tm="0">
                                          <p:val>
                                            <p:fltVal val="0"/>
                                          </p:val>
                                        </p:tav>
                                        <p:tav tm="100000">
                                          <p:val>
                                            <p:strVal val="#ppt_h"/>
                                          </p:val>
                                        </p:tav>
                                      </p:tavLst>
                                    </p:anim>
                                    <p:animEffect transition="in" filter="fade">
                                      <p:cBhvr>
                                        <p:cTn id="159" dur="500"/>
                                        <p:tgtEl>
                                          <p:spTgt spid="112"/>
                                        </p:tgtEl>
                                      </p:cBhvr>
                                    </p:animEffect>
                                  </p:childTnLst>
                                </p:cTn>
                              </p:par>
                              <p:par>
                                <p:cTn id="160" presetID="53" presetClass="entr" presetSubtype="16" fill="hold" grpId="0" nodeType="withEffect">
                                  <p:stCondLst>
                                    <p:cond delay="0"/>
                                  </p:stCondLst>
                                  <p:childTnLst>
                                    <p:set>
                                      <p:cBhvr>
                                        <p:cTn id="161" dur="1" fill="hold">
                                          <p:stCondLst>
                                            <p:cond delay="0"/>
                                          </p:stCondLst>
                                        </p:cTn>
                                        <p:tgtEl>
                                          <p:spTgt spid="113"/>
                                        </p:tgtEl>
                                        <p:attrNameLst>
                                          <p:attrName>style.visibility</p:attrName>
                                        </p:attrNameLst>
                                      </p:cBhvr>
                                      <p:to>
                                        <p:strVal val="visible"/>
                                      </p:to>
                                    </p:set>
                                    <p:anim calcmode="lin" valueType="num">
                                      <p:cBhvr>
                                        <p:cTn id="162" dur="500" fill="hold"/>
                                        <p:tgtEl>
                                          <p:spTgt spid="113"/>
                                        </p:tgtEl>
                                        <p:attrNameLst>
                                          <p:attrName>ppt_w</p:attrName>
                                        </p:attrNameLst>
                                      </p:cBhvr>
                                      <p:tavLst>
                                        <p:tav tm="0">
                                          <p:val>
                                            <p:fltVal val="0"/>
                                          </p:val>
                                        </p:tav>
                                        <p:tav tm="100000">
                                          <p:val>
                                            <p:strVal val="#ppt_w"/>
                                          </p:val>
                                        </p:tav>
                                      </p:tavLst>
                                    </p:anim>
                                    <p:anim calcmode="lin" valueType="num">
                                      <p:cBhvr>
                                        <p:cTn id="163" dur="500" fill="hold"/>
                                        <p:tgtEl>
                                          <p:spTgt spid="113"/>
                                        </p:tgtEl>
                                        <p:attrNameLst>
                                          <p:attrName>ppt_h</p:attrName>
                                        </p:attrNameLst>
                                      </p:cBhvr>
                                      <p:tavLst>
                                        <p:tav tm="0">
                                          <p:val>
                                            <p:fltVal val="0"/>
                                          </p:val>
                                        </p:tav>
                                        <p:tav tm="100000">
                                          <p:val>
                                            <p:strVal val="#ppt_h"/>
                                          </p:val>
                                        </p:tav>
                                      </p:tavLst>
                                    </p:anim>
                                    <p:animEffect transition="in" filter="fade">
                                      <p:cBhvr>
                                        <p:cTn id="164" dur="500"/>
                                        <p:tgtEl>
                                          <p:spTgt spid="113"/>
                                        </p:tgtEl>
                                      </p:cBhvr>
                                    </p:animEffect>
                                  </p:childTnLst>
                                </p:cTn>
                              </p:par>
                              <p:par>
                                <p:cTn id="165" presetID="53" presetClass="entr" presetSubtype="16" fill="hold" grpId="0" nodeType="withEffect">
                                  <p:stCondLst>
                                    <p:cond delay="0"/>
                                  </p:stCondLst>
                                  <p:childTnLst>
                                    <p:set>
                                      <p:cBhvr>
                                        <p:cTn id="166" dur="1" fill="hold">
                                          <p:stCondLst>
                                            <p:cond delay="0"/>
                                          </p:stCondLst>
                                        </p:cTn>
                                        <p:tgtEl>
                                          <p:spTgt spid="114"/>
                                        </p:tgtEl>
                                        <p:attrNameLst>
                                          <p:attrName>style.visibility</p:attrName>
                                        </p:attrNameLst>
                                      </p:cBhvr>
                                      <p:to>
                                        <p:strVal val="visible"/>
                                      </p:to>
                                    </p:set>
                                    <p:anim calcmode="lin" valueType="num">
                                      <p:cBhvr>
                                        <p:cTn id="167" dur="500" fill="hold"/>
                                        <p:tgtEl>
                                          <p:spTgt spid="114"/>
                                        </p:tgtEl>
                                        <p:attrNameLst>
                                          <p:attrName>ppt_w</p:attrName>
                                        </p:attrNameLst>
                                      </p:cBhvr>
                                      <p:tavLst>
                                        <p:tav tm="0">
                                          <p:val>
                                            <p:fltVal val="0"/>
                                          </p:val>
                                        </p:tav>
                                        <p:tav tm="100000">
                                          <p:val>
                                            <p:strVal val="#ppt_w"/>
                                          </p:val>
                                        </p:tav>
                                      </p:tavLst>
                                    </p:anim>
                                    <p:anim calcmode="lin" valueType="num">
                                      <p:cBhvr>
                                        <p:cTn id="168" dur="500" fill="hold"/>
                                        <p:tgtEl>
                                          <p:spTgt spid="114"/>
                                        </p:tgtEl>
                                        <p:attrNameLst>
                                          <p:attrName>ppt_h</p:attrName>
                                        </p:attrNameLst>
                                      </p:cBhvr>
                                      <p:tavLst>
                                        <p:tav tm="0">
                                          <p:val>
                                            <p:fltVal val="0"/>
                                          </p:val>
                                        </p:tav>
                                        <p:tav tm="100000">
                                          <p:val>
                                            <p:strVal val="#ppt_h"/>
                                          </p:val>
                                        </p:tav>
                                      </p:tavLst>
                                    </p:anim>
                                    <p:animEffect transition="in" filter="fade">
                                      <p:cBhvr>
                                        <p:cTn id="169" dur="500"/>
                                        <p:tgtEl>
                                          <p:spTgt spid="114"/>
                                        </p:tgtEl>
                                      </p:cBhvr>
                                    </p:animEffect>
                                  </p:childTnLst>
                                </p:cTn>
                              </p:par>
                              <p:par>
                                <p:cTn id="170" presetID="53" presetClass="entr" presetSubtype="16" fill="hold" grpId="0" nodeType="withEffect">
                                  <p:stCondLst>
                                    <p:cond delay="0"/>
                                  </p:stCondLst>
                                  <p:childTnLst>
                                    <p:set>
                                      <p:cBhvr>
                                        <p:cTn id="171" dur="1" fill="hold">
                                          <p:stCondLst>
                                            <p:cond delay="0"/>
                                          </p:stCondLst>
                                        </p:cTn>
                                        <p:tgtEl>
                                          <p:spTgt spid="115"/>
                                        </p:tgtEl>
                                        <p:attrNameLst>
                                          <p:attrName>style.visibility</p:attrName>
                                        </p:attrNameLst>
                                      </p:cBhvr>
                                      <p:to>
                                        <p:strVal val="visible"/>
                                      </p:to>
                                    </p:set>
                                    <p:anim calcmode="lin" valueType="num">
                                      <p:cBhvr>
                                        <p:cTn id="172" dur="500" fill="hold"/>
                                        <p:tgtEl>
                                          <p:spTgt spid="115"/>
                                        </p:tgtEl>
                                        <p:attrNameLst>
                                          <p:attrName>ppt_w</p:attrName>
                                        </p:attrNameLst>
                                      </p:cBhvr>
                                      <p:tavLst>
                                        <p:tav tm="0">
                                          <p:val>
                                            <p:fltVal val="0"/>
                                          </p:val>
                                        </p:tav>
                                        <p:tav tm="100000">
                                          <p:val>
                                            <p:strVal val="#ppt_w"/>
                                          </p:val>
                                        </p:tav>
                                      </p:tavLst>
                                    </p:anim>
                                    <p:anim calcmode="lin" valueType="num">
                                      <p:cBhvr>
                                        <p:cTn id="173" dur="500" fill="hold"/>
                                        <p:tgtEl>
                                          <p:spTgt spid="115"/>
                                        </p:tgtEl>
                                        <p:attrNameLst>
                                          <p:attrName>ppt_h</p:attrName>
                                        </p:attrNameLst>
                                      </p:cBhvr>
                                      <p:tavLst>
                                        <p:tav tm="0">
                                          <p:val>
                                            <p:fltVal val="0"/>
                                          </p:val>
                                        </p:tav>
                                        <p:tav tm="100000">
                                          <p:val>
                                            <p:strVal val="#ppt_h"/>
                                          </p:val>
                                        </p:tav>
                                      </p:tavLst>
                                    </p:anim>
                                    <p:animEffect transition="in" filter="fade">
                                      <p:cBhvr>
                                        <p:cTn id="174" dur="500"/>
                                        <p:tgtEl>
                                          <p:spTgt spid="115"/>
                                        </p:tgtEl>
                                      </p:cBhvr>
                                    </p:animEffect>
                                  </p:childTnLst>
                                </p:cTn>
                              </p:par>
                              <p:par>
                                <p:cTn id="175" presetID="53" presetClass="entr" presetSubtype="16" fill="hold" grpId="0" nodeType="withEffect">
                                  <p:stCondLst>
                                    <p:cond delay="0"/>
                                  </p:stCondLst>
                                  <p:childTnLst>
                                    <p:set>
                                      <p:cBhvr>
                                        <p:cTn id="176" dur="1" fill="hold">
                                          <p:stCondLst>
                                            <p:cond delay="0"/>
                                          </p:stCondLst>
                                        </p:cTn>
                                        <p:tgtEl>
                                          <p:spTgt spid="116"/>
                                        </p:tgtEl>
                                        <p:attrNameLst>
                                          <p:attrName>style.visibility</p:attrName>
                                        </p:attrNameLst>
                                      </p:cBhvr>
                                      <p:to>
                                        <p:strVal val="visible"/>
                                      </p:to>
                                    </p:set>
                                    <p:anim calcmode="lin" valueType="num">
                                      <p:cBhvr>
                                        <p:cTn id="177" dur="500" fill="hold"/>
                                        <p:tgtEl>
                                          <p:spTgt spid="116"/>
                                        </p:tgtEl>
                                        <p:attrNameLst>
                                          <p:attrName>ppt_w</p:attrName>
                                        </p:attrNameLst>
                                      </p:cBhvr>
                                      <p:tavLst>
                                        <p:tav tm="0">
                                          <p:val>
                                            <p:fltVal val="0"/>
                                          </p:val>
                                        </p:tav>
                                        <p:tav tm="100000">
                                          <p:val>
                                            <p:strVal val="#ppt_w"/>
                                          </p:val>
                                        </p:tav>
                                      </p:tavLst>
                                    </p:anim>
                                    <p:anim calcmode="lin" valueType="num">
                                      <p:cBhvr>
                                        <p:cTn id="178" dur="500" fill="hold"/>
                                        <p:tgtEl>
                                          <p:spTgt spid="116"/>
                                        </p:tgtEl>
                                        <p:attrNameLst>
                                          <p:attrName>ppt_h</p:attrName>
                                        </p:attrNameLst>
                                      </p:cBhvr>
                                      <p:tavLst>
                                        <p:tav tm="0">
                                          <p:val>
                                            <p:fltVal val="0"/>
                                          </p:val>
                                        </p:tav>
                                        <p:tav tm="100000">
                                          <p:val>
                                            <p:strVal val="#ppt_h"/>
                                          </p:val>
                                        </p:tav>
                                      </p:tavLst>
                                    </p:anim>
                                    <p:animEffect transition="in" filter="fade">
                                      <p:cBhvr>
                                        <p:cTn id="179" dur="500"/>
                                        <p:tgtEl>
                                          <p:spTgt spid="116"/>
                                        </p:tgtEl>
                                      </p:cBhvr>
                                    </p:animEffect>
                                  </p:childTnLst>
                                </p:cTn>
                              </p:par>
                              <p:par>
                                <p:cTn id="180" presetID="53" presetClass="entr" presetSubtype="16" fill="hold" grpId="0" nodeType="withEffect">
                                  <p:stCondLst>
                                    <p:cond delay="0"/>
                                  </p:stCondLst>
                                  <p:childTnLst>
                                    <p:set>
                                      <p:cBhvr>
                                        <p:cTn id="181" dur="1" fill="hold">
                                          <p:stCondLst>
                                            <p:cond delay="0"/>
                                          </p:stCondLst>
                                        </p:cTn>
                                        <p:tgtEl>
                                          <p:spTgt spid="117"/>
                                        </p:tgtEl>
                                        <p:attrNameLst>
                                          <p:attrName>style.visibility</p:attrName>
                                        </p:attrNameLst>
                                      </p:cBhvr>
                                      <p:to>
                                        <p:strVal val="visible"/>
                                      </p:to>
                                    </p:set>
                                    <p:anim calcmode="lin" valueType="num">
                                      <p:cBhvr>
                                        <p:cTn id="182" dur="500" fill="hold"/>
                                        <p:tgtEl>
                                          <p:spTgt spid="117"/>
                                        </p:tgtEl>
                                        <p:attrNameLst>
                                          <p:attrName>ppt_w</p:attrName>
                                        </p:attrNameLst>
                                      </p:cBhvr>
                                      <p:tavLst>
                                        <p:tav tm="0">
                                          <p:val>
                                            <p:fltVal val="0"/>
                                          </p:val>
                                        </p:tav>
                                        <p:tav tm="100000">
                                          <p:val>
                                            <p:strVal val="#ppt_w"/>
                                          </p:val>
                                        </p:tav>
                                      </p:tavLst>
                                    </p:anim>
                                    <p:anim calcmode="lin" valueType="num">
                                      <p:cBhvr>
                                        <p:cTn id="183" dur="500" fill="hold"/>
                                        <p:tgtEl>
                                          <p:spTgt spid="117"/>
                                        </p:tgtEl>
                                        <p:attrNameLst>
                                          <p:attrName>ppt_h</p:attrName>
                                        </p:attrNameLst>
                                      </p:cBhvr>
                                      <p:tavLst>
                                        <p:tav tm="0">
                                          <p:val>
                                            <p:fltVal val="0"/>
                                          </p:val>
                                        </p:tav>
                                        <p:tav tm="100000">
                                          <p:val>
                                            <p:strVal val="#ppt_h"/>
                                          </p:val>
                                        </p:tav>
                                      </p:tavLst>
                                    </p:anim>
                                    <p:animEffect transition="in" filter="fade">
                                      <p:cBhvr>
                                        <p:cTn id="184" dur="500"/>
                                        <p:tgtEl>
                                          <p:spTgt spid="117"/>
                                        </p:tgtEl>
                                      </p:cBhvr>
                                    </p:animEffect>
                                  </p:childTnLst>
                                </p:cTn>
                              </p:par>
                              <p:par>
                                <p:cTn id="185" presetID="53" presetClass="entr" presetSubtype="16" fill="hold" grpId="0" nodeType="withEffect">
                                  <p:stCondLst>
                                    <p:cond delay="0"/>
                                  </p:stCondLst>
                                  <p:childTnLst>
                                    <p:set>
                                      <p:cBhvr>
                                        <p:cTn id="186" dur="1" fill="hold">
                                          <p:stCondLst>
                                            <p:cond delay="0"/>
                                          </p:stCondLst>
                                        </p:cTn>
                                        <p:tgtEl>
                                          <p:spTgt spid="118"/>
                                        </p:tgtEl>
                                        <p:attrNameLst>
                                          <p:attrName>style.visibility</p:attrName>
                                        </p:attrNameLst>
                                      </p:cBhvr>
                                      <p:to>
                                        <p:strVal val="visible"/>
                                      </p:to>
                                    </p:set>
                                    <p:anim calcmode="lin" valueType="num">
                                      <p:cBhvr>
                                        <p:cTn id="187" dur="500" fill="hold"/>
                                        <p:tgtEl>
                                          <p:spTgt spid="118"/>
                                        </p:tgtEl>
                                        <p:attrNameLst>
                                          <p:attrName>ppt_w</p:attrName>
                                        </p:attrNameLst>
                                      </p:cBhvr>
                                      <p:tavLst>
                                        <p:tav tm="0">
                                          <p:val>
                                            <p:fltVal val="0"/>
                                          </p:val>
                                        </p:tav>
                                        <p:tav tm="100000">
                                          <p:val>
                                            <p:strVal val="#ppt_w"/>
                                          </p:val>
                                        </p:tav>
                                      </p:tavLst>
                                    </p:anim>
                                    <p:anim calcmode="lin" valueType="num">
                                      <p:cBhvr>
                                        <p:cTn id="188" dur="500" fill="hold"/>
                                        <p:tgtEl>
                                          <p:spTgt spid="118"/>
                                        </p:tgtEl>
                                        <p:attrNameLst>
                                          <p:attrName>ppt_h</p:attrName>
                                        </p:attrNameLst>
                                      </p:cBhvr>
                                      <p:tavLst>
                                        <p:tav tm="0">
                                          <p:val>
                                            <p:fltVal val="0"/>
                                          </p:val>
                                        </p:tav>
                                        <p:tav tm="100000">
                                          <p:val>
                                            <p:strVal val="#ppt_h"/>
                                          </p:val>
                                        </p:tav>
                                      </p:tavLst>
                                    </p:anim>
                                    <p:animEffect transition="in" filter="fade">
                                      <p:cBhvr>
                                        <p:cTn id="189" dur="500"/>
                                        <p:tgtEl>
                                          <p:spTgt spid="118"/>
                                        </p:tgtEl>
                                      </p:cBhvr>
                                    </p:animEffect>
                                  </p:childTnLst>
                                </p:cTn>
                              </p:par>
                              <p:par>
                                <p:cTn id="190" presetID="53" presetClass="entr" presetSubtype="16" fill="hold" grpId="0" nodeType="withEffect">
                                  <p:stCondLst>
                                    <p:cond delay="0"/>
                                  </p:stCondLst>
                                  <p:childTnLst>
                                    <p:set>
                                      <p:cBhvr>
                                        <p:cTn id="191" dur="1" fill="hold">
                                          <p:stCondLst>
                                            <p:cond delay="0"/>
                                          </p:stCondLst>
                                        </p:cTn>
                                        <p:tgtEl>
                                          <p:spTgt spid="119"/>
                                        </p:tgtEl>
                                        <p:attrNameLst>
                                          <p:attrName>style.visibility</p:attrName>
                                        </p:attrNameLst>
                                      </p:cBhvr>
                                      <p:to>
                                        <p:strVal val="visible"/>
                                      </p:to>
                                    </p:set>
                                    <p:anim calcmode="lin" valueType="num">
                                      <p:cBhvr>
                                        <p:cTn id="192" dur="500" fill="hold"/>
                                        <p:tgtEl>
                                          <p:spTgt spid="119"/>
                                        </p:tgtEl>
                                        <p:attrNameLst>
                                          <p:attrName>ppt_w</p:attrName>
                                        </p:attrNameLst>
                                      </p:cBhvr>
                                      <p:tavLst>
                                        <p:tav tm="0">
                                          <p:val>
                                            <p:fltVal val="0"/>
                                          </p:val>
                                        </p:tav>
                                        <p:tav tm="100000">
                                          <p:val>
                                            <p:strVal val="#ppt_w"/>
                                          </p:val>
                                        </p:tav>
                                      </p:tavLst>
                                    </p:anim>
                                    <p:anim calcmode="lin" valueType="num">
                                      <p:cBhvr>
                                        <p:cTn id="193" dur="500" fill="hold"/>
                                        <p:tgtEl>
                                          <p:spTgt spid="119"/>
                                        </p:tgtEl>
                                        <p:attrNameLst>
                                          <p:attrName>ppt_h</p:attrName>
                                        </p:attrNameLst>
                                      </p:cBhvr>
                                      <p:tavLst>
                                        <p:tav tm="0">
                                          <p:val>
                                            <p:fltVal val="0"/>
                                          </p:val>
                                        </p:tav>
                                        <p:tav tm="100000">
                                          <p:val>
                                            <p:strVal val="#ppt_h"/>
                                          </p:val>
                                        </p:tav>
                                      </p:tavLst>
                                    </p:anim>
                                    <p:animEffect transition="in" filter="fade">
                                      <p:cBhvr>
                                        <p:cTn id="194" dur="500"/>
                                        <p:tgtEl>
                                          <p:spTgt spid="119"/>
                                        </p:tgtEl>
                                      </p:cBhvr>
                                    </p:animEffect>
                                  </p:childTnLst>
                                </p:cTn>
                              </p:par>
                              <p:par>
                                <p:cTn id="195" presetID="53" presetClass="entr" presetSubtype="16"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 calcmode="lin" valueType="num">
                                      <p:cBhvr>
                                        <p:cTn id="197" dur="500" fill="hold"/>
                                        <p:tgtEl>
                                          <p:spTgt spid="120"/>
                                        </p:tgtEl>
                                        <p:attrNameLst>
                                          <p:attrName>ppt_w</p:attrName>
                                        </p:attrNameLst>
                                      </p:cBhvr>
                                      <p:tavLst>
                                        <p:tav tm="0">
                                          <p:val>
                                            <p:fltVal val="0"/>
                                          </p:val>
                                        </p:tav>
                                        <p:tav tm="100000">
                                          <p:val>
                                            <p:strVal val="#ppt_w"/>
                                          </p:val>
                                        </p:tav>
                                      </p:tavLst>
                                    </p:anim>
                                    <p:anim calcmode="lin" valueType="num">
                                      <p:cBhvr>
                                        <p:cTn id="198" dur="500" fill="hold"/>
                                        <p:tgtEl>
                                          <p:spTgt spid="120"/>
                                        </p:tgtEl>
                                        <p:attrNameLst>
                                          <p:attrName>ppt_h</p:attrName>
                                        </p:attrNameLst>
                                      </p:cBhvr>
                                      <p:tavLst>
                                        <p:tav tm="0">
                                          <p:val>
                                            <p:fltVal val="0"/>
                                          </p:val>
                                        </p:tav>
                                        <p:tav tm="100000">
                                          <p:val>
                                            <p:strVal val="#ppt_h"/>
                                          </p:val>
                                        </p:tav>
                                      </p:tavLst>
                                    </p:anim>
                                    <p:animEffect transition="in" filter="fade">
                                      <p:cBhvr>
                                        <p:cTn id="199" dur="500"/>
                                        <p:tgtEl>
                                          <p:spTgt spid="120"/>
                                        </p:tgtEl>
                                      </p:cBhvr>
                                    </p:animEffect>
                                  </p:childTnLst>
                                </p:cTn>
                              </p:par>
                              <p:par>
                                <p:cTn id="200" presetID="53" presetClass="entr" presetSubtype="16" fill="hold" grpId="0" nodeType="withEffect">
                                  <p:stCondLst>
                                    <p:cond delay="0"/>
                                  </p:stCondLst>
                                  <p:childTnLst>
                                    <p:set>
                                      <p:cBhvr>
                                        <p:cTn id="201" dur="1" fill="hold">
                                          <p:stCondLst>
                                            <p:cond delay="0"/>
                                          </p:stCondLst>
                                        </p:cTn>
                                        <p:tgtEl>
                                          <p:spTgt spid="121"/>
                                        </p:tgtEl>
                                        <p:attrNameLst>
                                          <p:attrName>style.visibility</p:attrName>
                                        </p:attrNameLst>
                                      </p:cBhvr>
                                      <p:to>
                                        <p:strVal val="visible"/>
                                      </p:to>
                                    </p:set>
                                    <p:anim calcmode="lin" valueType="num">
                                      <p:cBhvr>
                                        <p:cTn id="202" dur="500" fill="hold"/>
                                        <p:tgtEl>
                                          <p:spTgt spid="121"/>
                                        </p:tgtEl>
                                        <p:attrNameLst>
                                          <p:attrName>ppt_w</p:attrName>
                                        </p:attrNameLst>
                                      </p:cBhvr>
                                      <p:tavLst>
                                        <p:tav tm="0">
                                          <p:val>
                                            <p:fltVal val="0"/>
                                          </p:val>
                                        </p:tav>
                                        <p:tav tm="100000">
                                          <p:val>
                                            <p:strVal val="#ppt_w"/>
                                          </p:val>
                                        </p:tav>
                                      </p:tavLst>
                                    </p:anim>
                                    <p:anim calcmode="lin" valueType="num">
                                      <p:cBhvr>
                                        <p:cTn id="203" dur="500" fill="hold"/>
                                        <p:tgtEl>
                                          <p:spTgt spid="121"/>
                                        </p:tgtEl>
                                        <p:attrNameLst>
                                          <p:attrName>ppt_h</p:attrName>
                                        </p:attrNameLst>
                                      </p:cBhvr>
                                      <p:tavLst>
                                        <p:tav tm="0">
                                          <p:val>
                                            <p:fltVal val="0"/>
                                          </p:val>
                                        </p:tav>
                                        <p:tav tm="100000">
                                          <p:val>
                                            <p:strVal val="#ppt_h"/>
                                          </p:val>
                                        </p:tav>
                                      </p:tavLst>
                                    </p:anim>
                                    <p:animEffect transition="in" filter="fade">
                                      <p:cBhvr>
                                        <p:cTn id="204" dur="500"/>
                                        <p:tgtEl>
                                          <p:spTgt spid="121"/>
                                        </p:tgtEl>
                                      </p:cBhvr>
                                    </p:animEffect>
                                  </p:childTnLst>
                                </p:cTn>
                              </p:par>
                              <p:par>
                                <p:cTn id="205" presetID="53" presetClass="entr" presetSubtype="16" fill="hold" grpId="0" nodeType="withEffect">
                                  <p:stCondLst>
                                    <p:cond delay="0"/>
                                  </p:stCondLst>
                                  <p:childTnLst>
                                    <p:set>
                                      <p:cBhvr>
                                        <p:cTn id="206" dur="1" fill="hold">
                                          <p:stCondLst>
                                            <p:cond delay="0"/>
                                          </p:stCondLst>
                                        </p:cTn>
                                        <p:tgtEl>
                                          <p:spTgt spid="122"/>
                                        </p:tgtEl>
                                        <p:attrNameLst>
                                          <p:attrName>style.visibility</p:attrName>
                                        </p:attrNameLst>
                                      </p:cBhvr>
                                      <p:to>
                                        <p:strVal val="visible"/>
                                      </p:to>
                                    </p:set>
                                    <p:anim calcmode="lin" valueType="num">
                                      <p:cBhvr>
                                        <p:cTn id="207" dur="500" fill="hold"/>
                                        <p:tgtEl>
                                          <p:spTgt spid="122"/>
                                        </p:tgtEl>
                                        <p:attrNameLst>
                                          <p:attrName>ppt_w</p:attrName>
                                        </p:attrNameLst>
                                      </p:cBhvr>
                                      <p:tavLst>
                                        <p:tav tm="0">
                                          <p:val>
                                            <p:fltVal val="0"/>
                                          </p:val>
                                        </p:tav>
                                        <p:tav tm="100000">
                                          <p:val>
                                            <p:strVal val="#ppt_w"/>
                                          </p:val>
                                        </p:tav>
                                      </p:tavLst>
                                    </p:anim>
                                    <p:anim calcmode="lin" valueType="num">
                                      <p:cBhvr>
                                        <p:cTn id="208" dur="500" fill="hold"/>
                                        <p:tgtEl>
                                          <p:spTgt spid="122"/>
                                        </p:tgtEl>
                                        <p:attrNameLst>
                                          <p:attrName>ppt_h</p:attrName>
                                        </p:attrNameLst>
                                      </p:cBhvr>
                                      <p:tavLst>
                                        <p:tav tm="0">
                                          <p:val>
                                            <p:fltVal val="0"/>
                                          </p:val>
                                        </p:tav>
                                        <p:tav tm="100000">
                                          <p:val>
                                            <p:strVal val="#ppt_h"/>
                                          </p:val>
                                        </p:tav>
                                      </p:tavLst>
                                    </p:anim>
                                    <p:animEffect transition="in" filter="fade">
                                      <p:cBhvr>
                                        <p:cTn id="209" dur="500"/>
                                        <p:tgtEl>
                                          <p:spTgt spid="122"/>
                                        </p:tgtEl>
                                      </p:cBhvr>
                                    </p:animEffect>
                                  </p:childTnLst>
                                </p:cTn>
                              </p:par>
                              <p:par>
                                <p:cTn id="210" presetID="53" presetClass="entr" presetSubtype="16" fill="hold" grpId="0" nodeType="withEffect">
                                  <p:stCondLst>
                                    <p:cond delay="0"/>
                                  </p:stCondLst>
                                  <p:childTnLst>
                                    <p:set>
                                      <p:cBhvr>
                                        <p:cTn id="211" dur="1" fill="hold">
                                          <p:stCondLst>
                                            <p:cond delay="0"/>
                                          </p:stCondLst>
                                        </p:cTn>
                                        <p:tgtEl>
                                          <p:spTgt spid="123"/>
                                        </p:tgtEl>
                                        <p:attrNameLst>
                                          <p:attrName>style.visibility</p:attrName>
                                        </p:attrNameLst>
                                      </p:cBhvr>
                                      <p:to>
                                        <p:strVal val="visible"/>
                                      </p:to>
                                    </p:set>
                                    <p:anim calcmode="lin" valueType="num">
                                      <p:cBhvr>
                                        <p:cTn id="212" dur="500" fill="hold"/>
                                        <p:tgtEl>
                                          <p:spTgt spid="123"/>
                                        </p:tgtEl>
                                        <p:attrNameLst>
                                          <p:attrName>ppt_w</p:attrName>
                                        </p:attrNameLst>
                                      </p:cBhvr>
                                      <p:tavLst>
                                        <p:tav tm="0">
                                          <p:val>
                                            <p:fltVal val="0"/>
                                          </p:val>
                                        </p:tav>
                                        <p:tav tm="100000">
                                          <p:val>
                                            <p:strVal val="#ppt_w"/>
                                          </p:val>
                                        </p:tav>
                                      </p:tavLst>
                                    </p:anim>
                                    <p:anim calcmode="lin" valueType="num">
                                      <p:cBhvr>
                                        <p:cTn id="213" dur="500" fill="hold"/>
                                        <p:tgtEl>
                                          <p:spTgt spid="123"/>
                                        </p:tgtEl>
                                        <p:attrNameLst>
                                          <p:attrName>ppt_h</p:attrName>
                                        </p:attrNameLst>
                                      </p:cBhvr>
                                      <p:tavLst>
                                        <p:tav tm="0">
                                          <p:val>
                                            <p:fltVal val="0"/>
                                          </p:val>
                                        </p:tav>
                                        <p:tav tm="100000">
                                          <p:val>
                                            <p:strVal val="#ppt_h"/>
                                          </p:val>
                                        </p:tav>
                                      </p:tavLst>
                                    </p:anim>
                                    <p:animEffect transition="in" filter="fade">
                                      <p:cBhvr>
                                        <p:cTn id="214" dur="500"/>
                                        <p:tgtEl>
                                          <p:spTgt spid="123"/>
                                        </p:tgtEl>
                                      </p:cBhvr>
                                    </p:animEffect>
                                  </p:childTnLst>
                                </p:cTn>
                              </p:par>
                              <p:par>
                                <p:cTn id="215" presetID="53" presetClass="entr" presetSubtype="16" fill="hold" grpId="0" nodeType="withEffect">
                                  <p:stCondLst>
                                    <p:cond delay="0"/>
                                  </p:stCondLst>
                                  <p:childTnLst>
                                    <p:set>
                                      <p:cBhvr>
                                        <p:cTn id="216" dur="1" fill="hold">
                                          <p:stCondLst>
                                            <p:cond delay="0"/>
                                          </p:stCondLst>
                                        </p:cTn>
                                        <p:tgtEl>
                                          <p:spTgt spid="124"/>
                                        </p:tgtEl>
                                        <p:attrNameLst>
                                          <p:attrName>style.visibility</p:attrName>
                                        </p:attrNameLst>
                                      </p:cBhvr>
                                      <p:to>
                                        <p:strVal val="visible"/>
                                      </p:to>
                                    </p:set>
                                    <p:anim calcmode="lin" valueType="num">
                                      <p:cBhvr>
                                        <p:cTn id="217" dur="500" fill="hold"/>
                                        <p:tgtEl>
                                          <p:spTgt spid="124"/>
                                        </p:tgtEl>
                                        <p:attrNameLst>
                                          <p:attrName>ppt_w</p:attrName>
                                        </p:attrNameLst>
                                      </p:cBhvr>
                                      <p:tavLst>
                                        <p:tav tm="0">
                                          <p:val>
                                            <p:fltVal val="0"/>
                                          </p:val>
                                        </p:tav>
                                        <p:tav tm="100000">
                                          <p:val>
                                            <p:strVal val="#ppt_w"/>
                                          </p:val>
                                        </p:tav>
                                      </p:tavLst>
                                    </p:anim>
                                    <p:anim calcmode="lin" valueType="num">
                                      <p:cBhvr>
                                        <p:cTn id="218" dur="500" fill="hold"/>
                                        <p:tgtEl>
                                          <p:spTgt spid="124"/>
                                        </p:tgtEl>
                                        <p:attrNameLst>
                                          <p:attrName>ppt_h</p:attrName>
                                        </p:attrNameLst>
                                      </p:cBhvr>
                                      <p:tavLst>
                                        <p:tav tm="0">
                                          <p:val>
                                            <p:fltVal val="0"/>
                                          </p:val>
                                        </p:tav>
                                        <p:tav tm="100000">
                                          <p:val>
                                            <p:strVal val="#ppt_h"/>
                                          </p:val>
                                        </p:tav>
                                      </p:tavLst>
                                    </p:anim>
                                    <p:animEffect transition="in" filter="fade">
                                      <p:cBhvr>
                                        <p:cTn id="219" dur="500"/>
                                        <p:tgtEl>
                                          <p:spTgt spid="124"/>
                                        </p:tgtEl>
                                      </p:cBhvr>
                                    </p:animEffect>
                                  </p:childTnLst>
                                </p:cTn>
                              </p:par>
                              <p:par>
                                <p:cTn id="220" presetID="53" presetClass="entr" presetSubtype="16" fill="hold" grpId="0" nodeType="withEffect">
                                  <p:stCondLst>
                                    <p:cond delay="0"/>
                                  </p:stCondLst>
                                  <p:childTnLst>
                                    <p:set>
                                      <p:cBhvr>
                                        <p:cTn id="221" dur="1" fill="hold">
                                          <p:stCondLst>
                                            <p:cond delay="0"/>
                                          </p:stCondLst>
                                        </p:cTn>
                                        <p:tgtEl>
                                          <p:spTgt spid="125"/>
                                        </p:tgtEl>
                                        <p:attrNameLst>
                                          <p:attrName>style.visibility</p:attrName>
                                        </p:attrNameLst>
                                      </p:cBhvr>
                                      <p:to>
                                        <p:strVal val="visible"/>
                                      </p:to>
                                    </p:set>
                                    <p:anim calcmode="lin" valueType="num">
                                      <p:cBhvr>
                                        <p:cTn id="222" dur="500" fill="hold"/>
                                        <p:tgtEl>
                                          <p:spTgt spid="125"/>
                                        </p:tgtEl>
                                        <p:attrNameLst>
                                          <p:attrName>ppt_w</p:attrName>
                                        </p:attrNameLst>
                                      </p:cBhvr>
                                      <p:tavLst>
                                        <p:tav tm="0">
                                          <p:val>
                                            <p:fltVal val="0"/>
                                          </p:val>
                                        </p:tav>
                                        <p:tav tm="100000">
                                          <p:val>
                                            <p:strVal val="#ppt_w"/>
                                          </p:val>
                                        </p:tav>
                                      </p:tavLst>
                                    </p:anim>
                                    <p:anim calcmode="lin" valueType="num">
                                      <p:cBhvr>
                                        <p:cTn id="223" dur="500" fill="hold"/>
                                        <p:tgtEl>
                                          <p:spTgt spid="125"/>
                                        </p:tgtEl>
                                        <p:attrNameLst>
                                          <p:attrName>ppt_h</p:attrName>
                                        </p:attrNameLst>
                                      </p:cBhvr>
                                      <p:tavLst>
                                        <p:tav tm="0">
                                          <p:val>
                                            <p:fltVal val="0"/>
                                          </p:val>
                                        </p:tav>
                                        <p:tav tm="100000">
                                          <p:val>
                                            <p:strVal val="#ppt_h"/>
                                          </p:val>
                                        </p:tav>
                                      </p:tavLst>
                                    </p:anim>
                                    <p:animEffect transition="in" filter="fade">
                                      <p:cBhvr>
                                        <p:cTn id="224" dur="500"/>
                                        <p:tgtEl>
                                          <p:spTgt spid="125"/>
                                        </p:tgtEl>
                                      </p:cBhvr>
                                    </p:animEffect>
                                  </p:childTnLst>
                                </p:cTn>
                              </p:par>
                              <p:par>
                                <p:cTn id="225" presetID="53" presetClass="entr" presetSubtype="16" fill="hold" grpId="0" nodeType="withEffect">
                                  <p:stCondLst>
                                    <p:cond delay="0"/>
                                  </p:stCondLst>
                                  <p:childTnLst>
                                    <p:set>
                                      <p:cBhvr>
                                        <p:cTn id="226" dur="1" fill="hold">
                                          <p:stCondLst>
                                            <p:cond delay="0"/>
                                          </p:stCondLst>
                                        </p:cTn>
                                        <p:tgtEl>
                                          <p:spTgt spid="126"/>
                                        </p:tgtEl>
                                        <p:attrNameLst>
                                          <p:attrName>style.visibility</p:attrName>
                                        </p:attrNameLst>
                                      </p:cBhvr>
                                      <p:to>
                                        <p:strVal val="visible"/>
                                      </p:to>
                                    </p:set>
                                    <p:anim calcmode="lin" valueType="num">
                                      <p:cBhvr>
                                        <p:cTn id="227" dur="500" fill="hold"/>
                                        <p:tgtEl>
                                          <p:spTgt spid="126"/>
                                        </p:tgtEl>
                                        <p:attrNameLst>
                                          <p:attrName>ppt_w</p:attrName>
                                        </p:attrNameLst>
                                      </p:cBhvr>
                                      <p:tavLst>
                                        <p:tav tm="0">
                                          <p:val>
                                            <p:fltVal val="0"/>
                                          </p:val>
                                        </p:tav>
                                        <p:tav tm="100000">
                                          <p:val>
                                            <p:strVal val="#ppt_w"/>
                                          </p:val>
                                        </p:tav>
                                      </p:tavLst>
                                    </p:anim>
                                    <p:anim calcmode="lin" valueType="num">
                                      <p:cBhvr>
                                        <p:cTn id="228" dur="500" fill="hold"/>
                                        <p:tgtEl>
                                          <p:spTgt spid="126"/>
                                        </p:tgtEl>
                                        <p:attrNameLst>
                                          <p:attrName>ppt_h</p:attrName>
                                        </p:attrNameLst>
                                      </p:cBhvr>
                                      <p:tavLst>
                                        <p:tav tm="0">
                                          <p:val>
                                            <p:fltVal val="0"/>
                                          </p:val>
                                        </p:tav>
                                        <p:tav tm="100000">
                                          <p:val>
                                            <p:strVal val="#ppt_h"/>
                                          </p:val>
                                        </p:tav>
                                      </p:tavLst>
                                    </p:anim>
                                    <p:animEffect transition="in" filter="fade">
                                      <p:cBhvr>
                                        <p:cTn id="229" dur="500"/>
                                        <p:tgtEl>
                                          <p:spTgt spid="126"/>
                                        </p:tgtEl>
                                      </p:cBhvr>
                                    </p:animEffect>
                                  </p:childTnLst>
                                </p:cTn>
                              </p:par>
                              <p:par>
                                <p:cTn id="230" presetID="53" presetClass="entr" presetSubtype="16" fill="hold" grpId="0" nodeType="withEffect">
                                  <p:stCondLst>
                                    <p:cond delay="0"/>
                                  </p:stCondLst>
                                  <p:childTnLst>
                                    <p:set>
                                      <p:cBhvr>
                                        <p:cTn id="231" dur="1" fill="hold">
                                          <p:stCondLst>
                                            <p:cond delay="0"/>
                                          </p:stCondLst>
                                        </p:cTn>
                                        <p:tgtEl>
                                          <p:spTgt spid="127"/>
                                        </p:tgtEl>
                                        <p:attrNameLst>
                                          <p:attrName>style.visibility</p:attrName>
                                        </p:attrNameLst>
                                      </p:cBhvr>
                                      <p:to>
                                        <p:strVal val="visible"/>
                                      </p:to>
                                    </p:set>
                                    <p:anim calcmode="lin" valueType="num">
                                      <p:cBhvr>
                                        <p:cTn id="232" dur="500" fill="hold"/>
                                        <p:tgtEl>
                                          <p:spTgt spid="127"/>
                                        </p:tgtEl>
                                        <p:attrNameLst>
                                          <p:attrName>ppt_w</p:attrName>
                                        </p:attrNameLst>
                                      </p:cBhvr>
                                      <p:tavLst>
                                        <p:tav tm="0">
                                          <p:val>
                                            <p:fltVal val="0"/>
                                          </p:val>
                                        </p:tav>
                                        <p:tav tm="100000">
                                          <p:val>
                                            <p:strVal val="#ppt_w"/>
                                          </p:val>
                                        </p:tav>
                                      </p:tavLst>
                                    </p:anim>
                                    <p:anim calcmode="lin" valueType="num">
                                      <p:cBhvr>
                                        <p:cTn id="233" dur="500" fill="hold"/>
                                        <p:tgtEl>
                                          <p:spTgt spid="127"/>
                                        </p:tgtEl>
                                        <p:attrNameLst>
                                          <p:attrName>ppt_h</p:attrName>
                                        </p:attrNameLst>
                                      </p:cBhvr>
                                      <p:tavLst>
                                        <p:tav tm="0">
                                          <p:val>
                                            <p:fltVal val="0"/>
                                          </p:val>
                                        </p:tav>
                                        <p:tav tm="100000">
                                          <p:val>
                                            <p:strVal val="#ppt_h"/>
                                          </p:val>
                                        </p:tav>
                                      </p:tavLst>
                                    </p:anim>
                                    <p:animEffect transition="in" filter="fade">
                                      <p:cBhvr>
                                        <p:cTn id="234" dur="500"/>
                                        <p:tgtEl>
                                          <p:spTgt spid="127"/>
                                        </p:tgtEl>
                                      </p:cBhvr>
                                    </p:animEffect>
                                  </p:childTnLst>
                                </p:cTn>
                              </p:par>
                              <p:par>
                                <p:cTn id="235" presetID="53" presetClass="entr" presetSubtype="16" fill="hold" grpId="0" nodeType="withEffect">
                                  <p:stCondLst>
                                    <p:cond delay="0"/>
                                  </p:stCondLst>
                                  <p:childTnLst>
                                    <p:set>
                                      <p:cBhvr>
                                        <p:cTn id="236" dur="1" fill="hold">
                                          <p:stCondLst>
                                            <p:cond delay="0"/>
                                          </p:stCondLst>
                                        </p:cTn>
                                        <p:tgtEl>
                                          <p:spTgt spid="128"/>
                                        </p:tgtEl>
                                        <p:attrNameLst>
                                          <p:attrName>style.visibility</p:attrName>
                                        </p:attrNameLst>
                                      </p:cBhvr>
                                      <p:to>
                                        <p:strVal val="visible"/>
                                      </p:to>
                                    </p:set>
                                    <p:anim calcmode="lin" valueType="num">
                                      <p:cBhvr>
                                        <p:cTn id="237" dur="500" fill="hold"/>
                                        <p:tgtEl>
                                          <p:spTgt spid="128"/>
                                        </p:tgtEl>
                                        <p:attrNameLst>
                                          <p:attrName>ppt_w</p:attrName>
                                        </p:attrNameLst>
                                      </p:cBhvr>
                                      <p:tavLst>
                                        <p:tav tm="0">
                                          <p:val>
                                            <p:fltVal val="0"/>
                                          </p:val>
                                        </p:tav>
                                        <p:tav tm="100000">
                                          <p:val>
                                            <p:strVal val="#ppt_w"/>
                                          </p:val>
                                        </p:tav>
                                      </p:tavLst>
                                    </p:anim>
                                    <p:anim calcmode="lin" valueType="num">
                                      <p:cBhvr>
                                        <p:cTn id="238" dur="500" fill="hold"/>
                                        <p:tgtEl>
                                          <p:spTgt spid="128"/>
                                        </p:tgtEl>
                                        <p:attrNameLst>
                                          <p:attrName>ppt_h</p:attrName>
                                        </p:attrNameLst>
                                      </p:cBhvr>
                                      <p:tavLst>
                                        <p:tav tm="0">
                                          <p:val>
                                            <p:fltVal val="0"/>
                                          </p:val>
                                        </p:tav>
                                        <p:tav tm="100000">
                                          <p:val>
                                            <p:strVal val="#ppt_h"/>
                                          </p:val>
                                        </p:tav>
                                      </p:tavLst>
                                    </p:anim>
                                    <p:animEffect transition="in" filter="fade">
                                      <p:cBhvr>
                                        <p:cTn id="239" dur="500"/>
                                        <p:tgtEl>
                                          <p:spTgt spid="128"/>
                                        </p:tgtEl>
                                      </p:cBhvr>
                                    </p:animEffect>
                                  </p:childTnLst>
                                </p:cTn>
                              </p:par>
                              <p:par>
                                <p:cTn id="240" presetID="53" presetClass="entr" presetSubtype="16"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anim calcmode="lin" valueType="num">
                                      <p:cBhvr>
                                        <p:cTn id="242" dur="500" fill="hold"/>
                                        <p:tgtEl>
                                          <p:spTgt spid="129"/>
                                        </p:tgtEl>
                                        <p:attrNameLst>
                                          <p:attrName>ppt_w</p:attrName>
                                        </p:attrNameLst>
                                      </p:cBhvr>
                                      <p:tavLst>
                                        <p:tav tm="0">
                                          <p:val>
                                            <p:fltVal val="0"/>
                                          </p:val>
                                        </p:tav>
                                        <p:tav tm="100000">
                                          <p:val>
                                            <p:strVal val="#ppt_w"/>
                                          </p:val>
                                        </p:tav>
                                      </p:tavLst>
                                    </p:anim>
                                    <p:anim calcmode="lin" valueType="num">
                                      <p:cBhvr>
                                        <p:cTn id="243" dur="500" fill="hold"/>
                                        <p:tgtEl>
                                          <p:spTgt spid="129"/>
                                        </p:tgtEl>
                                        <p:attrNameLst>
                                          <p:attrName>ppt_h</p:attrName>
                                        </p:attrNameLst>
                                      </p:cBhvr>
                                      <p:tavLst>
                                        <p:tav tm="0">
                                          <p:val>
                                            <p:fltVal val="0"/>
                                          </p:val>
                                        </p:tav>
                                        <p:tav tm="100000">
                                          <p:val>
                                            <p:strVal val="#ppt_h"/>
                                          </p:val>
                                        </p:tav>
                                      </p:tavLst>
                                    </p:anim>
                                    <p:animEffect transition="in" filter="fade">
                                      <p:cBhvr>
                                        <p:cTn id="244" dur="500"/>
                                        <p:tgtEl>
                                          <p:spTgt spid="129"/>
                                        </p:tgtEl>
                                      </p:cBhvr>
                                    </p:animEffect>
                                  </p:childTnLst>
                                </p:cTn>
                              </p:par>
                              <p:par>
                                <p:cTn id="245" presetID="53" presetClass="entr" presetSubtype="16" fill="hold" grpId="0" nodeType="withEffect">
                                  <p:stCondLst>
                                    <p:cond delay="0"/>
                                  </p:stCondLst>
                                  <p:childTnLst>
                                    <p:set>
                                      <p:cBhvr>
                                        <p:cTn id="246" dur="1" fill="hold">
                                          <p:stCondLst>
                                            <p:cond delay="0"/>
                                          </p:stCondLst>
                                        </p:cTn>
                                        <p:tgtEl>
                                          <p:spTgt spid="130"/>
                                        </p:tgtEl>
                                        <p:attrNameLst>
                                          <p:attrName>style.visibility</p:attrName>
                                        </p:attrNameLst>
                                      </p:cBhvr>
                                      <p:to>
                                        <p:strVal val="visible"/>
                                      </p:to>
                                    </p:set>
                                    <p:anim calcmode="lin" valueType="num">
                                      <p:cBhvr>
                                        <p:cTn id="247" dur="500" fill="hold"/>
                                        <p:tgtEl>
                                          <p:spTgt spid="130"/>
                                        </p:tgtEl>
                                        <p:attrNameLst>
                                          <p:attrName>ppt_w</p:attrName>
                                        </p:attrNameLst>
                                      </p:cBhvr>
                                      <p:tavLst>
                                        <p:tav tm="0">
                                          <p:val>
                                            <p:fltVal val="0"/>
                                          </p:val>
                                        </p:tav>
                                        <p:tav tm="100000">
                                          <p:val>
                                            <p:strVal val="#ppt_w"/>
                                          </p:val>
                                        </p:tav>
                                      </p:tavLst>
                                    </p:anim>
                                    <p:anim calcmode="lin" valueType="num">
                                      <p:cBhvr>
                                        <p:cTn id="248" dur="500" fill="hold"/>
                                        <p:tgtEl>
                                          <p:spTgt spid="130"/>
                                        </p:tgtEl>
                                        <p:attrNameLst>
                                          <p:attrName>ppt_h</p:attrName>
                                        </p:attrNameLst>
                                      </p:cBhvr>
                                      <p:tavLst>
                                        <p:tav tm="0">
                                          <p:val>
                                            <p:fltVal val="0"/>
                                          </p:val>
                                        </p:tav>
                                        <p:tav tm="100000">
                                          <p:val>
                                            <p:strVal val="#ppt_h"/>
                                          </p:val>
                                        </p:tav>
                                      </p:tavLst>
                                    </p:anim>
                                    <p:animEffect transition="in" filter="fade">
                                      <p:cBhvr>
                                        <p:cTn id="249" dur="500"/>
                                        <p:tgtEl>
                                          <p:spTgt spid="130"/>
                                        </p:tgtEl>
                                      </p:cBhvr>
                                    </p:animEffect>
                                  </p:childTnLst>
                                </p:cTn>
                              </p:par>
                              <p:par>
                                <p:cTn id="250" presetID="53" presetClass="entr" presetSubtype="16" fill="hold" grpId="0" nodeType="withEffect">
                                  <p:stCondLst>
                                    <p:cond delay="0"/>
                                  </p:stCondLst>
                                  <p:childTnLst>
                                    <p:set>
                                      <p:cBhvr>
                                        <p:cTn id="251" dur="1" fill="hold">
                                          <p:stCondLst>
                                            <p:cond delay="0"/>
                                          </p:stCondLst>
                                        </p:cTn>
                                        <p:tgtEl>
                                          <p:spTgt spid="131"/>
                                        </p:tgtEl>
                                        <p:attrNameLst>
                                          <p:attrName>style.visibility</p:attrName>
                                        </p:attrNameLst>
                                      </p:cBhvr>
                                      <p:to>
                                        <p:strVal val="visible"/>
                                      </p:to>
                                    </p:set>
                                    <p:anim calcmode="lin" valueType="num">
                                      <p:cBhvr>
                                        <p:cTn id="252" dur="500" fill="hold"/>
                                        <p:tgtEl>
                                          <p:spTgt spid="131"/>
                                        </p:tgtEl>
                                        <p:attrNameLst>
                                          <p:attrName>ppt_w</p:attrName>
                                        </p:attrNameLst>
                                      </p:cBhvr>
                                      <p:tavLst>
                                        <p:tav tm="0">
                                          <p:val>
                                            <p:fltVal val="0"/>
                                          </p:val>
                                        </p:tav>
                                        <p:tav tm="100000">
                                          <p:val>
                                            <p:strVal val="#ppt_w"/>
                                          </p:val>
                                        </p:tav>
                                      </p:tavLst>
                                    </p:anim>
                                    <p:anim calcmode="lin" valueType="num">
                                      <p:cBhvr>
                                        <p:cTn id="253" dur="500" fill="hold"/>
                                        <p:tgtEl>
                                          <p:spTgt spid="131"/>
                                        </p:tgtEl>
                                        <p:attrNameLst>
                                          <p:attrName>ppt_h</p:attrName>
                                        </p:attrNameLst>
                                      </p:cBhvr>
                                      <p:tavLst>
                                        <p:tav tm="0">
                                          <p:val>
                                            <p:fltVal val="0"/>
                                          </p:val>
                                        </p:tav>
                                        <p:tav tm="100000">
                                          <p:val>
                                            <p:strVal val="#ppt_h"/>
                                          </p:val>
                                        </p:tav>
                                      </p:tavLst>
                                    </p:anim>
                                    <p:animEffect transition="in" filter="fade">
                                      <p:cBhvr>
                                        <p:cTn id="254" dur="500"/>
                                        <p:tgtEl>
                                          <p:spTgt spid="131"/>
                                        </p:tgtEl>
                                      </p:cBhvr>
                                    </p:animEffect>
                                  </p:childTnLst>
                                </p:cTn>
                              </p:par>
                              <p:par>
                                <p:cTn id="255" presetID="53" presetClass="entr" presetSubtype="16" fill="hold" grpId="0" nodeType="withEffect">
                                  <p:stCondLst>
                                    <p:cond delay="0"/>
                                  </p:stCondLst>
                                  <p:childTnLst>
                                    <p:set>
                                      <p:cBhvr>
                                        <p:cTn id="256" dur="1" fill="hold">
                                          <p:stCondLst>
                                            <p:cond delay="0"/>
                                          </p:stCondLst>
                                        </p:cTn>
                                        <p:tgtEl>
                                          <p:spTgt spid="132"/>
                                        </p:tgtEl>
                                        <p:attrNameLst>
                                          <p:attrName>style.visibility</p:attrName>
                                        </p:attrNameLst>
                                      </p:cBhvr>
                                      <p:to>
                                        <p:strVal val="visible"/>
                                      </p:to>
                                    </p:set>
                                    <p:anim calcmode="lin" valueType="num">
                                      <p:cBhvr>
                                        <p:cTn id="257" dur="500" fill="hold"/>
                                        <p:tgtEl>
                                          <p:spTgt spid="132"/>
                                        </p:tgtEl>
                                        <p:attrNameLst>
                                          <p:attrName>ppt_w</p:attrName>
                                        </p:attrNameLst>
                                      </p:cBhvr>
                                      <p:tavLst>
                                        <p:tav tm="0">
                                          <p:val>
                                            <p:fltVal val="0"/>
                                          </p:val>
                                        </p:tav>
                                        <p:tav tm="100000">
                                          <p:val>
                                            <p:strVal val="#ppt_w"/>
                                          </p:val>
                                        </p:tav>
                                      </p:tavLst>
                                    </p:anim>
                                    <p:anim calcmode="lin" valueType="num">
                                      <p:cBhvr>
                                        <p:cTn id="258" dur="500" fill="hold"/>
                                        <p:tgtEl>
                                          <p:spTgt spid="132"/>
                                        </p:tgtEl>
                                        <p:attrNameLst>
                                          <p:attrName>ppt_h</p:attrName>
                                        </p:attrNameLst>
                                      </p:cBhvr>
                                      <p:tavLst>
                                        <p:tav tm="0">
                                          <p:val>
                                            <p:fltVal val="0"/>
                                          </p:val>
                                        </p:tav>
                                        <p:tav tm="100000">
                                          <p:val>
                                            <p:strVal val="#ppt_h"/>
                                          </p:val>
                                        </p:tav>
                                      </p:tavLst>
                                    </p:anim>
                                    <p:animEffect transition="in" filter="fade">
                                      <p:cBhvr>
                                        <p:cTn id="259" dur="500"/>
                                        <p:tgtEl>
                                          <p:spTgt spid="132"/>
                                        </p:tgtEl>
                                      </p:cBhvr>
                                    </p:animEffect>
                                  </p:childTnLst>
                                </p:cTn>
                              </p:par>
                              <p:par>
                                <p:cTn id="260" presetID="53" presetClass="entr" presetSubtype="16" fill="hold" grpId="0" nodeType="withEffect">
                                  <p:stCondLst>
                                    <p:cond delay="0"/>
                                  </p:stCondLst>
                                  <p:childTnLst>
                                    <p:set>
                                      <p:cBhvr>
                                        <p:cTn id="261" dur="1" fill="hold">
                                          <p:stCondLst>
                                            <p:cond delay="0"/>
                                          </p:stCondLst>
                                        </p:cTn>
                                        <p:tgtEl>
                                          <p:spTgt spid="133"/>
                                        </p:tgtEl>
                                        <p:attrNameLst>
                                          <p:attrName>style.visibility</p:attrName>
                                        </p:attrNameLst>
                                      </p:cBhvr>
                                      <p:to>
                                        <p:strVal val="visible"/>
                                      </p:to>
                                    </p:set>
                                    <p:anim calcmode="lin" valueType="num">
                                      <p:cBhvr>
                                        <p:cTn id="262" dur="500" fill="hold"/>
                                        <p:tgtEl>
                                          <p:spTgt spid="133"/>
                                        </p:tgtEl>
                                        <p:attrNameLst>
                                          <p:attrName>ppt_w</p:attrName>
                                        </p:attrNameLst>
                                      </p:cBhvr>
                                      <p:tavLst>
                                        <p:tav tm="0">
                                          <p:val>
                                            <p:fltVal val="0"/>
                                          </p:val>
                                        </p:tav>
                                        <p:tav tm="100000">
                                          <p:val>
                                            <p:strVal val="#ppt_w"/>
                                          </p:val>
                                        </p:tav>
                                      </p:tavLst>
                                    </p:anim>
                                    <p:anim calcmode="lin" valueType="num">
                                      <p:cBhvr>
                                        <p:cTn id="263" dur="500" fill="hold"/>
                                        <p:tgtEl>
                                          <p:spTgt spid="133"/>
                                        </p:tgtEl>
                                        <p:attrNameLst>
                                          <p:attrName>ppt_h</p:attrName>
                                        </p:attrNameLst>
                                      </p:cBhvr>
                                      <p:tavLst>
                                        <p:tav tm="0">
                                          <p:val>
                                            <p:fltVal val="0"/>
                                          </p:val>
                                        </p:tav>
                                        <p:tav tm="100000">
                                          <p:val>
                                            <p:strVal val="#ppt_h"/>
                                          </p:val>
                                        </p:tav>
                                      </p:tavLst>
                                    </p:anim>
                                    <p:animEffect transition="in" filter="fade">
                                      <p:cBhvr>
                                        <p:cTn id="264" dur="500"/>
                                        <p:tgtEl>
                                          <p:spTgt spid="133"/>
                                        </p:tgtEl>
                                      </p:cBhvr>
                                    </p:animEffect>
                                  </p:childTnLst>
                                </p:cTn>
                              </p:par>
                              <p:par>
                                <p:cTn id="265" presetID="53" presetClass="entr" presetSubtype="16" fill="hold" grpId="0" nodeType="withEffect">
                                  <p:stCondLst>
                                    <p:cond delay="0"/>
                                  </p:stCondLst>
                                  <p:childTnLst>
                                    <p:set>
                                      <p:cBhvr>
                                        <p:cTn id="266" dur="1" fill="hold">
                                          <p:stCondLst>
                                            <p:cond delay="0"/>
                                          </p:stCondLst>
                                        </p:cTn>
                                        <p:tgtEl>
                                          <p:spTgt spid="134"/>
                                        </p:tgtEl>
                                        <p:attrNameLst>
                                          <p:attrName>style.visibility</p:attrName>
                                        </p:attrNameLst>
                                      </p:cBhvr>
                                      <p:to>
                                        <p:strVal val="visible"/>
                                      </p:to>
                                    </p:set>
                                    <p:anim calcmode="lin" valueType="num">
                                      <p:cBhvr>
                                        <p:cTn id="267" dur="500" fill="hold"/>
                                        <p:tgtEl>
                                          <p:spTgt spid="134"/>
                                        </p:tgtEl>
                                        <p:attrNameLst>
                                          <p:attrName>ppt_w</p:attrName>
                                        </p:attrNameLst>
                                      </p:cBhvr>
                                      <p:tavLst>
                                        <p:tav tm="0">
                                          <p:val>
                                            <p:fltVal val="0"/>
                                          </p:val>
                                        </p:tav>
                                        <p:tav tm="100000">
                                          <p:val>
                                            <p:strVal val="#ppt_w"/>
                                          </p:val>
                                        </p:tav>
                                      </p:tavLst>
                                    </p:anim>
                                    <p:anim calcmode="lin" valueType="num">
                                      <p:cBhvr>
                                        <p:cTn id="268" dur="500" fill="hold"/>
                                        <p:tgtEl>
                                          <p:spTgt spid="134"/>
                                        </p:tgtEl>
                                        <p:attrNameLst>
                                          <p:attrName>ppt_h</p:attrName>
                                        </p:attrNameLst>
                                      </p:cBhvr>
                                      <p:tavLst>
                                        <p:tav tm="0">
                                          <p:val>
                                            <p:fltVal val="0"/>
                                          </p:val>
                                        </p:tav>
                                        <p:tav tm="100000">
                                          <p:val>
                                            <p:strVal val="#ppt_h"/>
                                          </p:val>
                                        </p:tav>
                                      </p:tavLst>
                                    </p:anim>
                                    <p:animEffect transition="in" filter="fade">
                                      <p:cBhvr>
                                        <p:cTn id="269" dur="500"/>
                                        <p:tgtEl>
                                          <p:spTgt spid="134"/>
                                        </p:tgtEl>
                                      </p:cBhvr>
                                    </p:animEffect>
                                  </p:childTnLst>
                                </p:cTn>
                              </p:par>
                              <p:par>
                                <p:cTn id="270" presetID="53" presetClass="entr" presetSubtype="16" fill="hold" grpId="0" nodeType="withEffect">
                                  <p:stCondLst>
                                    <p:cond delay="0"/>
                                  </p:stCondLst>
                                  <p:childTnLst>
                                    <p:set>
                                      <p:cBhvr>
                                        <p:cTn id="271" dur="1" fill="hold">
                                          <p:stCondLst>
                                            <p:cond delay="0"/>
                                          </p:stCondLst>
                                        </p:cTn>
                                        <p:tgtEl>
                                          <p:spTgt spid="135"/>
                                        </p:tgtEl>
                                        <p:attrNameLst>
                                          <p:attrName>style.visibility</p:attrName>
                                        </p:attrNameLst>
                                      </p:cBhvr>
                                      <p:to>
                                        <p:strVal val="visible"/>
                                      </p:to>
                                    </p:set>
                                    <p:anim calcmode="lin" valueType="num">
                                      <p:cBhvr>
                                        <p:cTn id="272" dur="500" fill="hold"/>
                                        <p:tgtEl>
                                          <p:spTgt spid="135"/>
                                        </p:tgtEl>
                                        <p:attrNameLst>
                                          <p:attrName>ppt_w</p:attrName>
                                        </p:attrNameLst>
                                      </p:cBhvr>
                                      <p:tavLst>
                                        <p:tav tm="0">
                                          <p:val>
                                            <p:fltVal val="0"/>
                                          </p:val>
                                        </p:tav>
                                        <p:tav tm="100000">
                                          <p:val>
                                            <p:strVal val="#ppt_w"/>
                                          </p:val>
                                        </p:tav>
                                      </p:tavLst>
                                    </p:anim>
                                    <p:anim calcmode="lin" valueType="num">
                                      <p:cBhvr>
                                        <p:cTn id="273" dur="500" fill="hold"/>
                                        <p:tgtEl>
                                          <p:spTgt spid="135"/>
                                        </p:tgtEl>
                                        <p:attrNameLst>
                                          <p:attrName>ppt_h</p:attrName>
                                        </p:attrNameLst>
                                      </p:cBhvr>
                                      <p:tavLst>
                                        <p:tav tm="0">
                                          <p:val>
                                            <p:fltVal val="0"/>
                                          </p:val>
                                        </p:tav>
                                        <p:tav tm="100000">
                                          <p:val>
                                            <p:strVal val="#ppt_h"/>
                                          </p:val>
                                        </p:tav>
                                      </p:tavLst>
                                    </p:anim>
                                    <p:animEffect transition="in" filter="fade">
                                      <p:cBhvr>
                                        <p:cTn id="274" dur="500"/>
                                        <p:tgtEl>
                                          <p:spTgt spid="135"/>
                                        </p:tgtEl>
                                      </p:cBhvr>
                                    </p:animEffect>
                                  </p:childTnLst>
                                </p:cTn>
                              </p:par>
                              <p:par>
                                <p:cTn id="275" presetID="53" presetClass="entr" presetSubtype="16" fill="hold" grpId="0" nodeType="withEffect">
                                  <p:stCondLst>
                                    <p:cond delay="0"/>
                                  </p:stCondLst>
                                  <p:childTnLst>
                                    <p:set>
                                      <p:cBhvr>
                                        <p:cTn id="276" dur="1" fill="hold">
                                          <p:stCondLst>
                                            <p:cond delay="0"/>
                                          </p:stCondLst>
                                        </p:cTn>
                                        <p:tgtEl>
                                          <p:spTgt spid="136"/>
                                        </p:tgtEl>
                                        <p:attrNameLst>
                                          <p:attrName>style.visibility</p:attrName>
                                        </p:attrNameLst>
                                      </p:cBhvr>
                                      <p:to>
                                        <p:strVal val="visible"/>
                                      </p:to>
                                    </p:set>
                                    <p:anim calcmode="lin" valueType="num">
                                      <p:cBhvr>
                                        <p:cTn id="277" dur="500" fill="hold"/>
                                        <p:tgtEl>
                                          <p:spTgt spid="136"/>
                                        </p:tgtEl>
                                        <p:attrNameLst>
                                          <p:attrName>ppt_w</p:attrName>
                                        </p:attrNameLst>
                                      </p:cBhvr>
                                      <p:tavLst>
                                        <p:tav tm="0">
                                          <p:val>
                                            <p:fltVal val="0"/>
                                          </p:val>
                                        </p:tav>
                                        <p:tav tm="100000">
                                          <p:val>
                                            <p:strVal val="#ppt_w"/>
                                          </p:val>
                                        </p:tav>
                                      </p:tavLst>
                                    </p:anim>
                                    <p:anim calcmode="lin" valueType="num">
                                      <p:cBhvr>
                                        <p:cTn id="278" dur="500" fill="hold"/>
                                        <p:tgtEl>
                                          <p:spTgt spid="136"/>
                                        </p:tgtEl>
                                        <p:attrNameLst>
                                          <p:attrName>ppt_h</p:attrName>
                                        </p:attrNameLst>
                                      </p:cBhvr>
                                      <p:tavLst>
                                        <p:tav tm="0">
                                          <p:val>
                                            <p:fltVal val="0"/>
                                          </p:val>
                                        </p:tav>
                                        <p:tav tm="100000">
                                          <p:val>
                                            <p:strVal val="#ppt_h"/>
                                          </p:val>
                                        </p:tav>
                                      </p:tavLst>
                                    </p:anim>
                                    <p:animEffect transition="in" filter="fade">
                                      <p:cBhvr>
                                        <p:cTn id="27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8" grpId="0"/>
      <p:bldP spid="69" grpId="0"/>
      <p:bldP spid="70" grpId="0"/>
      <p:bldP spid="71" grpId="0"/>
      <p:bldP spid="72" grpId="0"/>
      <p:bldP spid="73" grpId="0"/>
      <p:bldP spid="74" grpId="0"/>
      <p:bldP spid="76" grpId="0"/>
      <p:bldP spid="77"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1" grpId="0"/>
      <p:bldP spid="132" grpId="0"/>
      <p:bldP spid="133" grpId="0"/>
      <p:bldP spid="134" grpId="0"/>
      <p:bldP spid="135" grpId="0"/>
      <p:bldP spid="1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142251" y="2796231"/>
            <a:ext cx="3177592" cy="1755155"/>
          </a:xfrm>
          <a:prstGeom prst="rect">
            <a:avLst/>
          </a:prstGeom>
        </p:spPr>
        <p:txBody>
          <a:bodyPr vert="horz" wrap="square" lIns="146266" tIns="91416" rIns="146266" bIns="9141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8" dirty="0">
                <a:latin typeface="Segoe UI Light" panose="020B0502040204020203" pitchFamily="34" charset="0"/>
                <a:ea typeface="メイリオ" pitchFamily="50" charset="-128"/>
                <a:cs typeface="Segoe UI Light" panose="020B0502040204020203" pitchFamily="34" charset="0"/>
              </a:rPr>
              <a:t>Azure</a:t>
            </a:r>
            <a:r>
              <a:rPr altLang="ja-JP" sz="4798" dirty="0">
                <a:latin typeface="Segoe UI Light" panose="020B0502040204020203" pitchFamily="34" charset="0"/>
                <a:ea typeface="メイリオ" pitchFamily="50" charset="-128"/>
                <a:cs typeface="Segoe UI Light" panose="020B0502040204020203" pitchFamily="34" charset="0"/>
              </a:rPr>
              <a:t> footprint</a:t>
            </a:r>
            <a:endParaRPr sz="4798" dirty="0">
              <a:latin typeface="Segoe UI Light" panose="020B0502040204020203" pitchFamily="34" charset="0"/>
              <a:ea typeface="メイリオ" pitchFamily="50" charset="-128"/>
              <a:cs typeface="Segoe UI Light" panose="020B0502040204020203" pitchFamily="34" charset="0"/>
            </a:endParaRPr>
          </a:p>
        </p:txBody>
      </p:sp>
      <p:grpSp>
        <p:nvGrpSpPr>
          <p:cNvPr id="1239" name="Group 1238"/>
          <p:cNvGrpSpPr/>
          <p:nvPr/>
        </p:nvGrpSpPr>
        <p:grpSpPr>
          <a:xfrm>
            <a:off x="512553" y="478015"/>
            <a:ext cx="11145834" cy="6213745"/>
            <a:chOff x="395371" y="1139688"/>
            <a:chExt cx="8399866" cy="4651514"/>
          </a:xfrm>
          <a:solidFill>
            <a:srgbClr val="00B0F0"/>
          </a:solidFill>
        </p:grpSpPr>
        <p:sp>
          <p:nvSpPr>
            <p:cNvPr id="1240" name="Oval 9"/>
            <p:cNvSpPr>
              <a:spLocks noChangeAspect="1" noChangeArrowheads="1"/>
            </p:cNvSpPr>
            <p:nvPr/>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1" name="Oval 10"/>
            <p:cNvSpPr>
              <a:spLocks noChangeAspect="1" noChangeArrowheads="1"/>
            </p:cNvSpPr>
            <p:nvPr/>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2" name="Oval 11"/>
            <p:cNvSpPr>
              <a:spLocks noChangeAspect="1" noChangeArrowheads="1"/>
            </p:cNvSpPr>
            <p:nvPr/>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3" name="Oval 12"/>
            <p:cNvSpPr>
              <a:spLocks noChangeAspect="1" noChangeArrowheads="1"/>
            </p:cNvSpPr>
            <p:nvPr/>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4" name="Oval 13"/>
            <p:cNvSpPr>
              <a:spLocks noChangeAspect="1" noChangeArrowheads="1"/>
            </p:cNvSpPr>
            <p:nvPr/>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5" name="Oval 14"/>
            <p:cNvSpPr>
              <a:spLocks noChangeAspect="1" noChangeArrowheads="1"/>
            </p:cNvSpPr>
            <p:nvPr/>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6" name="Oval 15"/>
            <p:cNvSpPr>
              <a:spLocks noChangeAspect="1" noChangeArrowheads="1"/>
            </p:cNvSpPr>
            <p:nvPr/>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7" name="Oval 16"/>
            <p:cNvSpPr>
              <a:spLocks noChangeAspect="1" noChangeArrowheads="1"/>
            </p:cNvSpPr>
            <p:nvPr/>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8" name="Oval 17"/>
            <p:cNvSpPr>
              <a:spLocks noChangeAspect="1" noChangeArrowheads="1"/>
            </p:cNvSpPr>
            <p:nvPr/>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49" name="Oval 18"/>
            <p:cNvSpPr>
              <a:spLocks noChangeAspect="1" noChangeArrowheads="1"/>
            </p:cNvSpPr>
            <p:nvPr/>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0" name="Oval 19"/>
            <p:cNvSpPr>
              <a:spLocks noChangeAspect="1" noChangeArrowheads="1"/>
            </p:cNvSpPr>
            <p:nvPr/>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1" name="Oval 20"/>
            <p:cNvSpPr>
              <a:spLocks noChangeAspect="1" noChangeArrowheads="1"/>
            </p:cNvSpPr>
            <p:nvPr/>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2" name="Oval 21"/>
            <p:cNvSpPr>
              <a:spLocks noChangeAspect="1" noChangeArrowheads="1"/>
            </p:cNvSpPr>
            <p:nvPr/>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3" name="Oval 22"/>
            <p:cNvSpPr>
              <a:spLocks noChangeAspect="1" noChangeArrowheads="1"/>
            </p:cNvSpPr>
            <p:nvPr/>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4" name="Oval 23"/>
            <p:cNvSpPr>
              <a:spLocks noChangeAspect="1" noChangeArrowheads="1"/>
            </p:cNvSpPr>
            <p:nvPr/>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5" name="Oval 24"/>
            <p:cNvSpPr>
              <a:spLocks noChangeAspect="1" noChangeArrowheads="1"/>
            </p:cNvSpPr>
            <p:nvPr/>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6" name="Oval 25"/>
            <p:cNvSpPr>
              <a:spLocks noChangeAspect="1" noChangeArrowheads="1"/>
            </p:cNvSpPr>
            <p:nvPr/>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7" name="Oval 26"/>
            <p:cNvSpPr>
              <a:spLocks noChangeAspect="1" noChangeArrowheads="1"/>
            </p:cNvSpPr>
            <p:nvPr/>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8" name="Oval 27"/>
            <p:cNvSpPr>
              <a:spLocks noChangeAspect="1" noChangeArrowheads="1"/>
            </p:cNvSpPr>
            <p:nvPr/>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59" name="Oval 28"/>
            <p:cNvSpPr>
              <a:spLocks noChangeAspect="1" noChangeArrowheads="1"/>
            </p:cNvSpPr>
            <p:nvPr/>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0" name="Oval 29"/>
            <p:cNvSpPr>
              <a:spLocks noChangeAspect="1" noChangeArrowheads="1"/>
            </p:cNvSpPr>
            <p:nvPr/>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1" name="Oval 30"/>
            <p:cNvSpPr>
              <a:spLocks noChangeAspect="1" noChangeArrowheads="1"/>
            </p:cNvSpPr>
            <p:nvPr/>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2" name="Oval 31"/>
            <p:cNvSpPr>
              <a:spLocks noChangeAspect="1" noChangeArrowheads="1"/>
            </p:cNvSpPr>
            <p:nvPr/>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3" name="Oval 32"/>
            <p:cNvSpPr>
              <a:spLocks noChangeAspect="1" noChangeArrowheads="1"/>
            </p:cNvSpPr>
            <p:nvPr/>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4" name="Oval 33"/>
            <p:cNvSpPr>
              <a:spLocks noChangeAspect="1" noChangeArrowheads="1"/>
            </p:cNvSpPr>
            <p:nvPr/>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5" name="Oval 34"/>
            <p:cNvSpPr>
              <a:spLocks noChangeAspect="1" noChangeArrowheads="1"/>
            </p:cNvSpPr>
            <p:nvPr/>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6" name="Oval 35"/>
            <p:cNvSpPr>
              <a:spLocks noChangeAspect="1" noChangeArrowheads="1"/>
            </p:cNvSpPr>
            <p:nvPr/>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7" name="Oval 36"/>
            <p:cNvSpPr>
              <a:spLocks noChangeAspect="1" noChangeArrowheads="1"/>
            </p:cNvSpPr>
            <p:nvPr/>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8" name="Oval 37"/>
            <p:cNvSpPr>
              <a:spLocks noChangeAspect="1" noChangeArrowheads="1"/>
            </p:cNvSpPr>
            <p:nvPr/>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69" name="Oval 38"/>
            <p:cNvSpPr>
              <a:spLocks noChangeAspect="1" noChangeArrowheads="1"/>
            </p:cNvSpPr>
            <p:nvPr/>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0" name="Oval 39"/>
            <p:cNvSpPr>
              <a:spLocks noChangeAspect="1" noChangeArrowheads="1"/>
            </p:cNvSpPr>
            <p:nvPr/>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1" name="Oval 40"/>
            <p:cNvSpPr>
              <a:spLocks noChangeAspect="1" noChangeArrowheads="1"/>
            </p:cNvSpPr>
            <p:nvPr/>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2" name="Oval 41"/>
            <p:cNvSpPr>
              <a:spLocks noChangeAspect="1" noChangeArrowheads="1"/>
            </p:cNvSpPr>
            <p:nvPr/>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3" name="Oval 42"/>
            <p:cNvSpPr>
              <a:spLocks noChangeAspect="1" noChangeArrowheads="1"/>
            </p:cNvSpPr>
            <p:nvPr/>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4" name="Oval 43"/>
            <p:cNvSpPr>
              <a:spLocks noChangeAspect="1" noChangeArrowheads="1"/>
            </p:cNvSpPr>
            <p:nvPr/>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5" name="Oval 44"/>
            <p:cNvSpPr>
              <a:spLocks noChangeAspect="1" noChangeArrowheads="1"/>
            </p:cNvSpPr>
            <p:nvPr/>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6" name="Oval 45"/>
            <p:cNvSpPr>
              <a:spLocks noChangeAspect="1" noChangeArrowheads="1"/>
            </p:cNvSpPr>
            <p:nvPr/>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7" name="Oval 46"/>
            <p:cNvSpPr>
              <a:spLocks noChangeAspect="1" noChangeArrowheads="1"/>
            </p:cNvSpPr>
            <p:nvPr/>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8" name="Oval 47"/>
            <p:cNvSpPr>
              <a:spLocks noChangeAspect="1" noChangeArrowheads="1"/>
            </p:cNvSpPr>
            <p:nvPr/>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79" name="Oval 48"/>
            <p:cNvSpPr>
              <a:spLocks noChangeAspect="1" noChangeArrowheads="1"/>
            </p:cNvSpPr>
            <p:nvPr/>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0" name="Oval 49"/>
            <p:cNvSpPr>
              <a:spLocks noChangeAspect="1" noChangeArrowheads="1"/>
            </p:cNvSpPr>
            <p:nvPr/>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1" name="Oval 50"/>
            <p:cNvSpPr>
              <a:spLocks noChangeAspect="1" noChangeArrowheads="1"/>
            </p:cNvSpPr>
            <p:nvPr/>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2" name="Oval 51"/>
            <p:cNvSpPr>
              <a:spLocks noChangeAspect="1" noChangeArrowheads="1"/>
            </p:cNvSpPr>
            <p:nvPr/>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3" name="Oval 52"/>
            <p:cNvSpPr>
              <a:spLocks noChangeAspect="1" noChangeArrowheads="1"/>
            </p:cNvSpPr>
            <p:nvPr/>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4" name="Oval 53"/>
            <p:cNvSpPr>
              <a:spLocks noChangeAspect="1" noChangeArrowheads="1"/>
            </p:cNvSpPr>
            <p:nvPr/>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5" name="Oval 54"/>
            <p:cNvSpPr>
              <a:spLocks noChangeAspect="1" noChangeArrowheads="1"/>
            </p:cNvSpPr>
            <p:nvPr/>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6" name="Oval 55"/>
            <p:cNvSpPr>
              <a:spLocks noChangeAspect="1" noChangeArrowheads="1"/>
            </p:cNvSpPr>
            <p:nvPr/>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7" name="Oval 56"/>
            <p:cNvSpPr>
              <a:spLocks noChangeAspect="1" noChangeArrowheads="1"/>
            </p:cNvSpPr>
            <p:nvPr/>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8" name="Oval 57"/>
            <p:cNvSpPr>
              <a:spLocks noChangeAspect="1" noChangeArrowheads="1"/>
            </p:cNvSpPr>
            <p:nvPr/>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89" name="Oval 58"/>
            <p:cNvSpPr>
              <a:spLocks noChangeAspect="1" noChangeArrowheads="1"/>
            </p:cNvSpPr>
            <p:nvPr/>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0" name="Oval 59"/>
            <p:cNvSpPr>
              <a:spLocks noChangeAspect="1" noChangeArrowheads="1"/>
            </p:cNvSpPr>
            <p:nvPr/>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1" name="Oval 60"/>
            <p:cNvSpPr>
              <a:spLocks noChangeAspect="1" noChangeArrowheads="1"/>
            </p:cNvSpPr>
            <p:nvPr/>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2" name="Oval 61"/>
            <p:cNvSpPr>
              <a:spLocks noChangeAspect="1" noChangeArrowheads="1"/>
            </p:cNvSpPr>
            <p:nvPr/>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3" name="Oval 62"/>
            <p:cNvSpPr>
              <a:spLocks noChangeAspect="1" noChangeArrowheads="1"/>
            </p:cNvSpPr>
            <p:nvPr/>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4" name="Oval 63"/>
            <p:cNvSpPr>
              <a:spLocks noChangeAspect="1" noChangeArrowheads="1"/>
            </p:cNvSpPr>
            <p:nvPr/>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5" name="Oval 64"/>
            <p:cNvSpPr>
              <a:spLocks noChangeAspect="1" noChangeArrowheads="1"/>
            </p:cNvSpPr>
            <p:nvPr/>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6" name="Oval 65"/>
            <p:cNvSpPr>
              <a:spLocks noChangeAspect="1" noChangeArrowheads="1"/>
            </p:cNvSpPr>
            <p:nvPr/>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7" name="Oval 66"/>
            <p:cNvSpPr>
              <a:spLocks noChangeAspect="1" noChangeArrowheads="1"/>
            </p:cNvSpPr>
            <p:nvPr/>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8" name="Oval 67"/>
            <p:cNvSpPr>
              <a:spLocks noChangeAspect="1" noChangeArrowheads="1"/>
            </p:cNvSpPr>
            <p:nvPr/>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299" name="Oval 68"/>
            <p:cNvSpPr>
              <a:spLocks noChangeAspect="1" noChangeArrowheads="1"/>
            </p:cNvSpPr>
            <p:nvPr/>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0" name="Oval 69"/>
            <p:cNvSpPr>
              <a:spLocks noChangeAspect="1" noChangeArrowheads="1"/>
            </p:cNvSpPr>
            <p:nvPr/>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1" name="Oval 70"/>
            <p:cNvSpPr>
              <a:spLocks noChangeAspect="1" noChangeArrowheads="1"/>
            </p:cNvSpPr>
            <p:nvPr/>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2" name="Oval 71"/>
            <p:cNvSpPr>
              <a:spLocks noChangeAspect="1" noChangeArrowheads="1"/>
            </p:cNvSpPr>
            <p:nvPr/>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3" name="Oval 72"/>
            <p:cNvSpPr>
              <a:spLocks noChangeAspect="1" noChangeArrowheads="1"/>
            </p:cNvSpPr>
            <p:nvPr/>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4" name="Oval 73"/>
            <p:cNvSpPr>
              <a:spLocks noChangeAspect="1" noChangeArrowheads="1"/>
            </p:cNvSpPr>
            <p:nvPr/>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5" name="Oval 74"/>
            <p:cNvSpPr>
              <a:spLocks noChangeAspect="1" noChangeArrowheads="1"/>
            </p:cNvSpPr>
            <p:nvPr/>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6" name="Oval 75"/>
            <p:cNvSpPr>
              <a:spLocks noChangeAspect="1" noChangeArrowheads="1"/>
            </p:cNvSpPr>
            <p:nvPr/>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7" name="Oval 76"/>
            <p:cNvSpPr>
              <a:spLocks noChangeAspect="1" noChangeArrowheads="1"/>
            </p:cNvSpPr>
            <p:nvPr/>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8" name="Oval 77"/>
            <p:cNvSpPr>
              <a:spLocks noChangeAspect="1" noChangeArrowheads="1"/>
            </p:cNvSpPr>
            <p:nvPr/>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09" name="Oval 78"/>
            <p:cNvSpPr>
              <a:spLocks noChangeAspect="1" noChangeArrowheads="1"/>
            </p:cNvSpPr>
            <p:nvPr/>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0" name="Oval 79"/>
            <p:cNvSpPr>
              <a:spLocks noChangeAspect="1" noChangeArrowheads="1"/>
            </p:cNvSpPr>
            <p:nvPr/>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1" name="Oval 80"/>
            <p:cNvSpPr>
              <a:spLocks noChangeAspect="1" noChangeArrowheads="1"/>
            </p:cNvSpPr>
            <p:nvPr/>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2" name="Oval 81"/>
            <p:cNvSpPr>
              <a:spLocks noChangeAspect="1" noChangeArrowheads="1"/>
            </p:cNvSpPr>
            <p:nvPr/>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3" name="Oval 82"/>
            <p:cNvSpPr>
              <a:spLocks noChangeAspect="1" noChangeArrowheads="1"/>
            </p:cNvSpPr>
            <p:nvPr/>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4" name="Oval 83"/>
            <p:cNvSpPr>
              <a:spLocks noChangeAspect="1" noChangeArrowheads="1"/>
            </p:cNvSpPr>
            <p:nvPr/>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5" name="Oval 84"/>
            <p:cNvSpPr>
              <a:spLocks noChangeAspect="1" noChangeArrowheads="1"/>
            </p:cNvSpPr>
            <p:nvPr/>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6" name="Oval 85"/>
            <p:cNvSpPr>
              <a:spLocks noChangeAspect="1" noChangeArrowheads="1"/>
            </p:cNvSpPr>
            <p:nvPr/>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7" name="Oval 86"/>
            <p:cNvSpPr>
              <a:spLocks noChangeAspect="1" noChangeArrowheads="1"/>
            </p:cNvSpPr>
            <p:nvPr/>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8" name="Oval 87"/>
            <p:cNvSpPr>
              <a:spLocks noChangeAspect="1" noChangeArrowheads="1"/>
            </p:cNvSpPr>
            <p:nvPr/>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19" name="Oval 88"/>
            <p:cNvSpPr>
              <a:spLocks noChangeAspect="1" noChangeArrowheads="1"/>
            </p:cNvSpPr>
            <p:nvPr/>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0" name="Oval 89"/>
            <p:cNvSpPr>
              <a:spLocks noChangeAspect="1" noChangeArrowheads="1"/>
            </p:cNvSpPr>
            <p:nvPr/>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1" name="Oval 90"/>
            <p:cNvSpPr>
              <a:spLocks noChangeAspect="1" noChangeArrowheads="1"/>
            </p:cNvSpPr>
            <p:nvPr/>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2" name="Oval 91"/>
            <p:cNvSpPr>
              <a:spLocks noChangeAspect="1" noChangeArrowheads="1"/>
            </p:cNvSpPr>
            <p:nvPr/>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3" name="Oval 92"/>
            <p:cNvSpPr>
              <a:spLocks noChangeAspect="1" noChangeArrowheads="1"/>
            </p:cNvSpPr>
            <p:nvPr/>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4" name="Oval 93"/>
            <p:cNvSpPr>
              <a:spLocks noChangeAspect="1" noChangeArrowheads="1"/>
            </p:cNvSpPr>
            <p:nvPr/>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5" name="Oval 94"/>
            <p:cNvSpPr>
              <a:spLocks noChangeAspect="1" noChangeArrowheads="1"/>
            </p:cNvSpPr>
            <p:nvPr/>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6" name="Oval 95"/>
            <p:cNvSpPr>
              <a:spLocks noChangeAspect="1" noChangeArrowheads="1"/>
            </p:cNvSpPr>
            <p:nvPr/>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7" name="Oval 96"/>
            <p:cNvSpPr>
              <a:spLocks noChangeAspect="1" noChangeArrowheads="1"/>
            </p:cNvSpPr>
            <p:nvPr/>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8" name="Oval 97"/>
            <p:cNvSpPr>
              <a:spLocks noChangeAspect="1" noChangeArrowheads="1"/>
            </p:cNvSpPr>
            <p:nvPr/>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29" name="Oval 98"/>
            <p:cNvSpPr>
              <a:spLocks noChangeAspect="1" noChangeArrowheads="1"/>
            </p:cNvSpPr>
            <p:nvPr/>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0" name="Oval 99"/>
            <p:cNvSpPr>
              <a:spLocks noChangeAspect="1" noChangeArrowheads="1"/>
            </p:cNvSpPr>
            <p:nvPr/>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1" name="Oval 100"/>
            <p:cNvSpPr>
              <a:spLocks noChangeAspect="1" noChangeArrowheads="1"/>
            </p:cNvSpPr>
            <p:nvPr/>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2" name="Oval 101"/>
            <p:cNvSpPr>
              <a:spLocks noChangeAspect="1" noChangeArrowheads="1"/>
            </p:cNvSpPr>
            <p:nvPr/>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3" name="Oval 102"/>
            <p:cNvSpPr>
              <a:spLocks noChangeAspect="1" noChangeArrowheads="1"/>
            </p:cNvSpPr>
            <p:nvPr/>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4" name="Oval 103"/>
            <p:cNvSpPr>
              <a:spLocks noChangeAspect="1" noChangeArrowheads="1"/>
            </p:cNvSpPr>
            <p:nvPr/>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5" name="Oval 104"/>
            <p:cNvSpPr>
              <a:spLocks noChangeAspect="1" noChangeArrowheads="1"/>
            </p:cNvSpPr>
            <p:nvPr/>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6" name="Oval 105"/>
            <p:cNvSpPr>
              <a:spLocks noChangeAspect="1" noChangeArrowheads="1"/>
            </p:cNvSpPr>
            <p:nvPr/>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7" name="Oval 106"/>
            <p:cNvSpPr>
              <a:spLocks noChangeAspect="1" noChangeArrowheads="1"/>
            </p:cNvSpPr>
            <p:nvPr/>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8" name="Oval 107"/>
            <p:cNvSpPr>
              <a:spLocks noChangeAspect="1" noChangeArrowheads="1"/>
            </p:cNvSpPr>
            <p:nvPr/>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39" name="Oval 108"/>
            <p:cNvSpPr>
              <a:spLocks noChangeAspect="1" noChangeArrowheads="1"/>
            </p:cNvSpPr>
            <p:nvPr/>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0" name="Oval 109"/>
            <p:cNvSpPr>
              <a:spLocks noChangeAspect="1" noChangeArrowheads="1"/>
            </p:cNvSpPr>
            <p:nvPr/>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1" name="Oval 110"/>
            <p:cNvSpPr>
              <a:spLocks noChangeAspect="1" noChangeArrowheads="1"/>
            </p:cNvSpPr>
            <p:nvPr/>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2" name="Oval 111"/>
            <p:cNvSpPr>
              <a:spLocks noChangeAspect="1" noChangeArrowheads="1"/>
            </p:cNvSpPr>
            <p:nvPr/>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3" name="Oval 112"/>
            <p:cNvSpPr>
              <a:spLocks noChangeAspect="1" noChangeArrowheads="1"/>
            </p:cNvSpPr>
            <p:nvPr/>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4" name="Oval 113"/>
            <p:cNvSpPr>
              <a:spLocks noChangeAspect="1" noChangeArrowheads="1"/>
            </p:cNvSpPr>
            <p:nvPr/>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5" name="Oval 114"/>
            <p:cNvSpPr>
              <a:spLocks noChangeAspect="1" noChangeArrowheads="1"/>
            </p:cNvSpPr>
            <p:nvPr/>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6" name="Oval 115"/>
            <p:cNvSpPr>
              <a:spLocks noChangeAspect="1" noChangeArrowheads="1"/>
            </p:cNvSpPr>
            <p:nvPr/>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7" name="Oval 116"/>
            <p:cNvSpPr>
              <a:spLocks noChangeAspect="1" noChangeArrowheads="1"/>
            </p:cNvSpPr>
            <p:nvPr/>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8" name="Oval 117"/>
            <p:cNvSpPr>
              <a:spLocks noChangeAspect="1" noChangeArrowheads="1"/>
            </p:cNvSpPr>
            <p:nvPr/>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49" name="Oval 118"/>
            <p:cNvSpPr>
              <a:spLocks noChangeAspect="1" noChangeArrowheads="1"/>
            </p:cNvSpPr>
            <p:nvPr/>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0" name="Oval 119"/>
            <p:cNvSpPr>
              <a:spLocks noChangeAspect="1" noChangeArrowheads="1"/>
            </p:cNvSpPr>
            <p:nvPr/>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1" name="Oval 120"/>
            <p:cNvSpPr>
              <a:spLocks noChangeAspect="1" noChangeArrowheads="1"/>
            </p:cNvSpPr>
            <p:nvPr/>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2" name="Oval 121"/>
            <p:cNvSpPr>
              <a:spLocks noChangeAspect="1" noChangeArrowheads="1"/>
            </p:cNvSpPr>
            <p:nvPr/>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3" name="Oval 122"/>
            <p:cNvSpPr>
              <a:spLocks noChangeAspect="1" noChangeArrowheads="1"/>
            </p:cNvSpPr>
            <p:nvPr/>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4" name="Oval 123"/>
            <p:cNvSpPr>
              <a:spLocks noChangeAspect="1" noChangeArrowheads="1"/>
            </p:cNvSpPr>
            <p:nvPr/>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5" name="Oval 124"/>
            <p:cNvSpPr>
              <a:spLocks noChangeAspect="1" noChangeArrowheads="1"/>
            </p:cNvSpPr>
            <p:nvPr/>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6" name="Oval 125"/>
            <p:cNvSpPr>
              <a:spLocks noChangeAspect="1" noChangeArrowheads="1"/>
            </p:cNvSpPr>
            <p:nvPr/>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7" name="Oval 126"/>
            <p:cNvSpPr>
              <a:spLocks noChangeAspect="1" noChangeArrowheads="1"/>
            </p:cNvSpPr>
            <p:nvPr/>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8" name="Oval 127"/>
            <p:cNvSpPr>
              <a:spLocks noChangeAspect="1" noChangeArrowheads="1"/>
            </p:cNvSpPr>
            <p:nvPr/>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59" name="Oval 128"/>
            <p:cNvSpPr>
              <a:spLocks noChangeAspect="1" noChangeArrowheads="1"/>
            </p:cNvSpPr>
            <p:nvPr/>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0" name="Oval 129"/>
            <p:cNvSpPr>
              <a:spLocks noChangeAspect="1" noChangeArrowheads="1"/>
            </p:cNvSpPr>
            <p:nvPr/>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1" name="Oval 130"/>
            <p:cNvSpPr>
              <a:spLocks noChangeAspect="1" noChangeArrowheads="1"/>
            </p:cNvSpPr>
            <p:nvPr/>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2" name="Oval 131"/>
            <p:cNvSpPr>
              <a:spLocks noChangeAspect="1" noChangeArrowheads="1"/>
            </p:cNvSpPr>
            <p:nvPr/>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3" name="Oval 132"/>
            <p:cNvSpPr>
              <a:spLocks noChangeAspect="1" noChangeArrowheads="1"/>
            </p:cNvSpPr>
            <p:nvPr/>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4" name="Oval 133"/>
            <p:cNvSpPr>
              <a:spLocks noChangeAspect="1" noChangeArrowheads="1"/>
            </p:cNvSpPr>
            <p:nvPr/>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5" name="Oval 134"/>
            <p:cNvSpPr>
              <a:spLocks noChangeAspect="1" noChangeArrowheads="1"/>
            </p:cNvSpPr>
            <p:nvPr/>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6" name="Oval 135"/>
            <p:cNvSpPr>
              <a:spLocks noChangeAspect="1" noChangeArrowheads="1"/>
            </p:cNvSpPr>
            <p:nvPr/>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7" name="Oval 136"/>
            <p:cNvSpPr>
              <a:spLocks noChangeAspect="1" noChangeArrowheads="1"/>
            </p:cNvSpPr>
            <p:nvPr/>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8" name="Oval 137"/>
            <p:cNvSpPr>
              <a:spLocks noChangeAspect="1" noChangeArrowheads="1"/>
            </p:cNvSpPr>
            <p:nvPr/>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69" name="Oval 138"/>
            <p:cNvSpPr>
              <a:spLocks noChangeAspect="1" noChangeArrowheads="1"/>
            </p:cNvSpPr>
            <p:nvPr/>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0" name="Oval 139"/>
            <p:cNvSpPr>
              <a:spLocks noChangeAspect="1" noChangeArrowheads="1"/>
            </p:cNvSpPr>
            <p:nvPr/>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1" name="Oval 140"/>
            <p:cNvSpPr>
              <a:spLocks noChangeAspect="1" noChangeArrowheads="1"/>
            </p:cNvSpPr>
            <p:nvPr/>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2" name="Oval 141"/>
            <p:cNvSpPr>
              <a:spLocks noChangeAspect="1" noChangeArrowheads="1"/>
            </p:cNvSpPr>
            <p:nvPr/>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3" name="Oval 142"/>
            <p:cNvSpPr>
              <a:spLocks noChangeAspect="1" noChangeArrowheads="1"/>
            </p:cNvSpPr>
            <p:nvPr/>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4" name="Oval 143"/>
            <p:cNvSpPr>
              <a:spLocks noChangeAspect="1" noChangeArrowheads="1"/>
            </p:cNvSpPr>
            <p:nvPr/>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5" name="Oval 144"/>
            <p:cNvSpPr>
              <a:spLocks noChangeAspect="1" noChangeArrowheads="1"/>
            </p:cNvSpPr>
            <p:nvPr/>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6" name="Oval 145"/>
            <p:cNvSpPr>
              <a:spLocks noChangeAspect="1" noChangeArrowheads="1"/>
            </p:cNvSpPr>
            <p:nvPr/>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7" name="Oval 146"/>
            <p:cNvSpPr>
              <a:spLocks noChangeAspect="1" noChangeArrowheads="1"/>
            </p:cNvSpPr>
            <p:nvPr/>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8" name="Oval 147"/>
            <p:cNvSpPr>
              <a:spLocks noChangeAspect="1" noChangeArrowheads="1"/>
            </p:cNvSpPr>
            <p:nvPr/>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79" name="Oval 148"/>
            <p:cNvSpPr>
              <a:spLocks noChangeAspect="1" noChangeArrowheads="1"/>
            </p:cNvSpPr>
            <p:nvPr/>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0" name="Oval 149"/>
            <p:cNvSpPr>
              <a:spLocks noChangeAspect="1" noChangeArrowheads="1"/>
            </p:cNvSpPr>
            <p:nvPr/>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1" name="Oval 150"/>
            <p:cNvSpPr>
              <a:spLocks noChangeAspect="1" noChangeArrowheads="1"/>
            </p:cNvSpPr>
            <p:nvPr/>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2" name="Oval 151"/>
            <p:cNvSpPr>
              <a:spLocks noChangeAspect="1" noChangeArrowheads="1"/>
            </p:cNvSpPr>
            <p:nvPr/>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3" name="Oval 152"/>
            <p:cNvSpPr>
              <a:spLocks noChangeAspect="1" noChangeArrowheads="1"/>
            </p:cNvSpPr>
            <p:nvPr/>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4" name="Oval 153"/>
            <p:cNvSpPr>
              <a:spLocks noChangeAspect="1" noChangeArrowheads="1"/>
            </p:cNvSpPr>
            <p:nvPr/>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5" name="Oval 154"/>
            <p:cNvSpPr>
              <a:spLocks noChangeAspect="1" noChangeArrowheads="1"/>
            </p:cNvSpPr>
            <p:nvPr/>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6" name="Oval 155"/>
            <p:cNvSpPr>
              <a:spLocks noChangeAspect="1" noChangeArrowheads="1"/>
            </p:cNvSpPr>
            <p:nvPr/>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7" name="Oval 156"/>
            <p:cNvSpPr>
              <a:spLocks noChangeAspect="1" noChangeArrowheads="1"/>
            </p:cNvSpPr>
            <p:nvPr/>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8" name="Oval 157"/>
            <p:cNvSpPr>
              <a:spLocks noChangeAspect="1" noChangeArrowheads="1"/>
            </p:cNvSpPr>
            <p:nvPr/>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89" name="Oval 158"/>
            <p:cNvSpPr>
              <a:spLocks noChangeAspect="1" noChangeArrowheads="1"/>
            </p:cNvSpPr>
            <p:nvPr/>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0" name="Oval 159"/>
            <p:cNvSpPr>
              <a:spLocks noChangeAspect="1" noChangeArrowheads="1"/>
            </p:cNvSpPr>
            <p:nvPr/>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1" name="Oval 160"/>
            <p:cNvSpPr>
              <a:spLocks noChangeAspect="1" noChangeArrowheads="1"/>
            </p:cNvSpPr>
            <p:nvPr/>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2" name="Oval 161"/>
            <p:cNvSpPr>
              <a:spLocks noChangeAspect="1" noChangeArrowheads="1"/>
            </p:cNvSpPr>
            <p:nvPr/>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3" name="Oval 162"/>
            <p:cNvSpPr>
              <a:spLocks noChangeAspect="1" noChangeArrowheads="1"/>
            </p:cNvSpPr>
            <p:nvPr/>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4" name="Oval 163"/>
            <p:cNvSpPr>
              <a:spLocks noChangeAspect="1" noChangeArrowheads="1"/>
            </p:cNvSpPr>
            <p:nvPr/>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5" name="Oval 164"/>
            <p:cNvSpPr>
              <a:spLocks noChangeAspect="1" noChangeArrowheads="1"/>
            </p:cNvSpPr>
            <p:nvPr/>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6" name="Oval 165"/>
            <p:cNvSpPr>
              <a:spLocks noChangeAspect="1" noChangeArrowheads="1"/>
            </p:cNvSpPr>
            <p:nvPr/>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7" name="Oval 166"/>
            <p:cNvSpPr>
              <a:spLocks noChangeAspect="1" noChangeArrowheads="1"/>
            </p:cNvSpPr>
            <p:nvPr/>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8" name="Oval 167"/>
            <p:cNvSpPr>
              <a:spLocks noChangeAspect="1" noChangeArrowheads="1"/>
            </p:cNvSpPr>
            <p:nvPr/>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399" name="Oval 168"/>
            <p:cNvSpPr>
              <a:spLocks noChangeAspect="1" noChangeArrowheads="1"/>
            </p:cNvSpPr>
            <p:nvPr/>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0" name="Oval 169"/>
            <p:cNvSpPr>
              <a:spLocks noChangeAspect="1" noChangeArrowheads="1"/>
            </p:cNvSpPr>
            <p:nvPr/>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1" name="Oval 170"/>
            <p:cNvSpPr>
              <a:spLocks noChangeAspect="1" noChangeArrowheads="1"/>
            </p:cNvSpPr>
            <p:nvPr/>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2" name="Oval 171"/>
            <p:cNvSpPr>
              <a:spLocks noChangeAspect="1" noChangeArrowheads="1"/>
            </p:cNvSpPr>
            <p:nvPr/>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3" name="Oval 172"/>
            <p:cNvSpPr>
              <a:spLocks noChangeAspect="1" noChangeArrowheads="1"/>
            </p:cNvSpPr>
            <p:nvPr/>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4" name="Oval 173"/>
            <p:cNvSpPr>
              <a:spLocks noChangeAspect="1" noChangeArrowheads="1"/>
            </p:cNvSpPr>
            <p:nvPr/>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5" name="Oval 174"/>
            <p:cNvSpPr>
              <a:spLocks noChangeAspect="1" noChangeArrowheads="1"/>
            </p:cNvSpPr>
            <p:nvPr/>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6" name="Oval 175"/>
            <p:cNvSpPr>
              <a:spLocks noChangeAspect="1" noChangeArrowheads="1"/>
            </p:cNvSpPr>
            <p:nvPr/>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7" name="Oval 176"/>
            <p:cNvSpPr>
              <a:spLocks noChangeAspect="1" noChangeArrowheads="1"/>
            </p:cNvSpPr>
            <p:nvPr/>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8" name="Oval 177"/>
            <p:cNvSpPr>
              <a:spLocks noChangeAspect="1" noChangeArrowheads="1"/>
            </p:cNvSpPr>
            <p:nvPr/>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09" name="Oval 178"/>
            <p:cNvSpPr>
              <a:spLocks noChangeAspect="1" noChangeArrowheads="1"/>
            </p:cNvSpPr>
            <p:nvPr/>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0" name="Oval 179"/>
            <p:cNvSpPr>
              <a:spLocks noChangeAspect="1" noChangeArrowheads="1"/>
            </p:cNvSpPr>
            <p:nvPr/>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1" name="Oval 180"/>
            <p:cNvSpPr>
              <a:spLocks noChangeAspect="1" noChangeArrowheads="1"/>
            </p:cNvSpPr>
            <p:nvPr/>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2" name="Oval 181"/>
            <p:cNvSpPr>
              <a:spLocks noChangeAspect="1" noChangeArrowheads="1"/>
            </p:cNvSpPr>
            <p:nvPr/>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3" name="Oval 182"/>
            <p:cNvSpPr>
              <a:spLocks noChangeAspect="1" noChangeArrowheads="1"/>
            </p:cNvSpPr>
            <p:nvPr/>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4" name="Oval 183"/>
            <p:cNvSpPr>
              <a:spLocks noChangeAspect="1" noChangeArrowheads="1"/>
            </p:cNvSpPr>
            <p:nvPr/>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5" name="Oval 184"/>
            <p:cNvSpPr>
              <a:spLocks noChangeAspect="1" noChangeArrowheads="1"/>
            </p:cNvSpPr>
            <p:nvPr/>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6" name="Oval 185"/>
            <p:cNvSpPr>
              <a:spLocks noChangeAspect="1" noChangeArrowheads="1"/>
            </p:cNvSpPr>
            <p:nvPr/>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7" name="Oval 186"/>
            <p:cNvSpPr>
              <a:spLocks noChangeAspect="1" noChangeArrowheads="1"/>
            </p:cNvSpPr>
            <p:nvPr/>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8" name="Oval 187"/>
            <p:cNvSpPr>
              <a:spLocks noChangeAspect="1" noChangeArrowheads="1"/>
            </p:cNvSpPr>
            <p:nvPr/>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19" name="Oval 188"/>
            <p:cNvSpPr>
              <a:spLocks noChangeAspect="1" noChangeArrowheads="1"/>
            </p:cNvSpPr>
            <p:nvPr/>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0" name="Oval 189"/>
            <p:cNvSpPr>
              <a:spLocks noChangeAspect="1" noChangeArrowheads="1"/>
            </p:cNvSpPr>
            <p:nvPr/>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1" name="Oval 190"/>
            <p:cNvSpPr>
              <a:spLocks noChangeAspect="1" noChangeArrowheads="1"/>
            </p:cNvSpPr>
            <p:nvPr/>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2" name="Oval 191"/>
            <p:cNvSpPr>
              <a:spLocks noChangeAspect="1" noChangeArrowheads="1"/>
            </p:cNvSpPr>
            <p:nvPr/>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3" name="Oval 192"/>
            <p:cNvSpPr>
              <a:spLocks noChangeAspect="1" noChangeArrowheads="1"/>
            </p:cNvSpPr>
            <p:nvPr/>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4" name="Oval 193"/>
            <p:cNvSpPr>
              <a:spLocks noChangeAspect="1" noChangeArrowheads="1"/>
            </p:cNvSpPr>
            <p:nvPr/>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5" name="Oval 194"/>
            <p:cNvSpPr>
              <a:spLocks noChangeAspect="1" noChangeArrowheads="1"/>
            </p:cNvSpPr>
            <p:nvPr/>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6" name="Oval 195"/>
            <p:cNvSpPr>
              <a:spLocks noChangeAspect="1" noChangeArrowheads="1"/>
            </p:cNvSpPr>
            <p:nvPr/>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7" name="Oval 196"/>
            <p:cNvSpPr>
              <a:spLocks noChangeAspect="1" noChangeArrowheads="1"/>
            </p:cNvSpPr>
            <p:nvPr/>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8" name="Oval 197"/>
            <p:cNvSpPr>
              <a:spLocks noChangeAspect="1" noChangeArrowheads="1"/>
            </p:cNvSpPr>
            <p:nvPr/>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29" name="Oval 198"/>
            <p:cNvSpPr>
              <a:spLocks noChangeAspect="1" noChangeArrowheads="1"/>
            </p:cNvSpPr>
            <p:nvPr/>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0" name="Oval 199"/>
            <p:cNvSpPr>
              <a:spLocks noChangeAspect="1" noChangeArrowheads="1"/>
            </p:cNvSpPr>
            <p:nvPr/>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1" name="Oval 200"/>
            <p:cNvSpPr>
              <a:spLocks noChangeAspect="1" noChangeArrowheads="1"/>
            </p:cNvSpPr>
            <p:nvPr/>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2" name="Oval 201"/>
            <p:cNvSpPr>
              <a:spLocks noChangeAspect="1" noChangeArrowheads="1"/>
            </p:cNvSpPr>
            <p:nvPr/>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3" name="Oval 202"/>
            <p:cNvSpPr>
              <a:spLocks noChangeAspect="1" noChangeArrowheads="1"/>
            </p:cNvSpPr>
            <p:nvPr/>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4" name="Oval 203"/>
            <p:cNvSpPr>
              <a:spLocks noChangeAspect="1" noChangeArrowheads="1"/>
            </p:cNvSpPr>
            <p:nvPr/>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5" name="Oval 204"/>
            <p:cNvSpPr>
              <a:spLocks noChangeAspect="1" noChangeArrowheads="1"/>
            </p:cNvSpPr>
            <p:nvPr/>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6" name="Oval 205"/>
            <p:cNvSpPr>
              <a:spLocks noChangeAspect="1" noChangeArrowheads="1"/>
            </p:cNvSpPr>
            <p:nvPr/>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7" name="Oval 206"/>
            <p:cNvSpPr>
              <a:spLocks noChangeAspect="1" noChangeArrowheads="1"/>
            </p:cNvSpPr>
            <p:nvPr/>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8" name="Oval 207"/>
            <p:cNvSpPr>
              <a:spLocks noChangeAspect="1" noChangeArrowheads="1"/>
            </p:cNvSpPr>
            <p:nvPr/>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39" name="Oval 208"/>
            <p:cNvSpPr>
              <a:spLocks noChangeAspect="1" noChangeArrowheads="1"/>
            </p:cNvSpPr>
            <p:nvPr/>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0" name="Oval 209"/>
            <p:cNvSpPr>
              <a:spLocks noChangeAspect="1" noChangeArrowheads="1"/>
            </p:cNvSpPr>
            <p:nvPr/>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1" name="Oval 210"/>
            <p:cNvSpPr>
              <a:spLocks noChangeAspect="1" noChangeArrowheads="1"/>
            </p:cNvSpPr>
            <p:nvPr/>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2" name="Oval 211"/>
            <p:cNvSpPr>
              <a:spLocks noChangeAspect="1" noChangeArrowheads="1"/>
            </p:cNvSpPr>
            <p:nvPr/>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3" name="Oval 212"/>
            <p:cNvSpPr>
              <a:spLocks noChangeAspect="1" noChangeArrowheads="1"/>
            </p:cNvSpPr>
            <p:nvPr/>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4" name="Oval 213"/>
            <p:cNvSpPr>
              <a:spLocks noChangeAspect="1" noChangeArrowheads="1"/>
            </p:cNvSpPr>
            <p:nvPr/>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5" name="Oval 214"/>
            <p:cNvSpPr>
              <a:spLocks noChangeAspect="1" noChangeArrowheads="1"/>
            </p:cNvSpPr>
            <p:nvPr/>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6" name="Oval 215"/>
            <p:cNvSpPr>
              <a:spLocks noChangeAspect="1" noChangeArrowheads="1"/>
            </p:cNvSpPr>
            <p:nvPr/>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7" name="Oval 216"/>
            <p:cNvSpPr>
              <a:spLocks noChangeAspect="1" noChangeArrowheads="1"/>
            </p:cNvSpPr>
            <p:nvPr/>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8" name="Oval 217"/>
            <p:cNvSpPr>
              <a:spLocks noChangeAspect="1" noChangeArrowheads="1"/>
            </p:cNvSpPr>
            <p:nvPr/>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49" name="Oval 218"/>
            <p:cNvSpPr>
              <a:spLocks noChangeAspect="1" noChangeArrowheads="1"/>
            </p:cNvSpPr>
            <p:nvPr/>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0" name="Oval 219"/>
            <p:cNvSpPr>
              <a:spLocks noChangeAspect="1" noChangeArrowheads="1"/>
            </p:cNvSpPr>
            <p:nvPr/>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1" name="Oval 220"/>
            <p:cNvSpPr>
              <a:spLocks noChangeAspect="1" noChangeArrowheads="1"/>
            </p:cNvSpPr>
            <p:nvPr/>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2" name="Oval 221"/>
            <p:cNvSpPr>
              <a:spLocks noChangeAspect="1" noChangeArrowheads="1"/>
            </p:cNvSpPr>
            <p:nvPr/>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3" name="Oval 222"/>
            <p:cNvSpPr>
              <a:spLocks noChangeAspect="1" noChangeArrowheads="1"/>
            </p:cNvSpPr>
            <p:nvPr/>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4" name="Oval 223"/>
            <p:cNvSpPr>
              <a:spLocks noChangeAspect="1" noChangeArrowheads="1"/>
            </p:cNvSpPr>
            <p:nvPr/>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5" name="Oval 224"/>
            <p:cNvSpPr>
              <a:spLocks noChangeAspect="1" noChangeArrowheads="1"/>
            </p:cNvSpPr>
            <p:nvPr/>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6" name="Oval 225"/>
            <p:cNvSpPr>
              <a:spLocks noChangeAspect="1" noChangeArrowheads="1"/>
            </p:cNvSpPr>
            <p:nvPr/>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7" name="Oval 226"/>
            <p:cNvSpPr>
              <a:spLocks noChangeAspect="1" noChangeArrowheads="1"/>
            </p:cNvSpPr>
            <p:nvPr/>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8" name="Oval 227"/>
            <p:cNvSpPr>
              <a:spLocks noChangeAspect="1" noChangeArrowheads="1"/>
            </p:cNvSpPr>
            <p:nvPr/>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59" name="Oval 228"/>
            <p:cNvSpPr>
              <a:spLocks noChangeAspect="1" noChangeArrowheads="1"/>
            </p:cNvSpPr>
            <p:nvPr/>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0" name="Oval 229"/>
            <p:cNvSpPr>
              <a:spLocks noChangeAspect="1" noChangeArrowheads="1"/>
            </p:cNvSpPr>
            <p:nvPr/>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1" name="Oval 230"/>
            <p:cNvSpPr>
              <a:spLocks noChangeAspect="1" noChangeArrowheads="1"/>
            </p:cNvSpPr>
            <p:nvPr/>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2" name="Oval 231"/>
            <p:cNvSpPr>
              <a:spLocks noChangeAspect="1" noChangeArrowheads="1"/>
            </p:cNvSpPr>
            <p:nvPr/>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3" name="Oval 232"/>
            <p:cNvSpPr>
              <a:spLocks noChangeAspect="1" noChangeArrowheads="1"/>
            </p:cNvSpPr>
            <p:nvPr/>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4" name="Oval 233"/>
            <p:cNvSpPr>
              <a:spLocks noChangeAspect="1" noChangeArrowheads="1"/>
            </p:cNvSpPr>
            <p:nvPr/>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5" name="Oval 234"/>
            <p:cNvSpPr>
              <a:spLocks noChangeAspect="1" noChangeArrowheads="1"/>
            </p:cNvSpPr>
            <p:nvPr/>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6" name="Oval 235"/>
            <p:cNvSpPr>
              <a:spLocks noChangeAspect="1" noChangeArrowheads="1"/>
            </p:cNvSpPr>
            <p:nvPr/>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7" name="Oval 236"/>
            <p:cNvSpPr>
              <a:spLocks noChangeAspect="1" noChangeArrowheads="1"/>
            </p:cNvSpPr>
            <p:nvPr/>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8" name="Oval 237"/>
            <p:cNvSpPr>
              <a:spLocks noChangeAspect="1" noChangeArrowheads="1"/>
            </p:cNvSpPr>
            <p:nvPr/>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69" name="Oval 238"/>
            <p:cNvSpPr>
              <a:spLocks noChangeAspect="1" noChangeArrowheads="1"/>
            </p:cNvSpPr>
            <p:nvPr/>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0" name="Oval 239"/>
            <p:cNvSpPr>
              <a:spLocks noChangeAspect="1" noChangeArrowheads="1"/>
            </p:cNvSpPr>
            <p:nvPr/>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1" name="Oval 240"/>
            <p:cNvSpPr>
              <a:spLocks noChangeAspect="1" noChangeArrowheads="1"/>
            </p:cNvSpPr>
            <p:nvPr/>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2" name="Oval 241"/>
            <p:cNvSpPr>
              <a:spLocks noChangeAspect="1" noChangeArrowheads="1"/>
            </p:cNvSpPr>
            <p:nvPr/>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3" name="Oval 242"/>
            <p:cNvSpPr>
              <a:spLocks noChangeAspect="1" noChangeArrowheads="1"/>
            </p:cNvSpPr>
            <p:nvPr/>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4" name="Oval 243"/>
            <p:cNvSpPr>
              <a:spLocks noChangeAspect="1" noChangeArrowheads="1"/>
            </p:cNvSpPr>
            <p:nvPr/>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5" name="Oval 244"/>
            <p:cNvSpPr>
              <a:spLocks noChangeAspect="1" noChangeArrowheads="1"/>
            </p:cNvSpPr>
            <p:nvPr/>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6" name="Oval 245"/>
            <p:cNvSpPr>
              <a:spLocks noChangeAspect="1" noChangeArrowheads="1"/>
            </p:cNvSpPr>
            <p:nvPr/>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7" name="Oval 246"/>
            <p:cNvSpPr>
              <a:spLocks noChangeAspect="1" noChangeArrowheads="1"/>
            </p:cNvSpPr>
            <p:nvPr/>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8" name="Oval 247"/>
            <p:cNvSpPr>
              <a:spLocks noChangeAspect="1" noChangeArrowheads="1"/>
            </p:cNvSpPr>
            <p:nvPr/>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79" name="Oval 248"/>
            <p:cNvSpPr>
              <a:spLocks noChangeAspect="1" noChangeArrowheads="1"/>
            </p:cNvSpPr>
            <p:nvPr/>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0" name="Oval 249"/>
            <p:cNvSpPr>
              <a:spLocks noChangeAspect="1" noChangeArrowheads="1"/>
            </p:cNvSpPr>
            <p:nvPr/>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1" name="Oval 250"/>
            <p:cNvSpPr>
              <a:spLocks noChangeAspect="1" noChangeArrowheads="1"/>
            </p:cNvSpPr>
            <p:nvPr/>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2" name="Oval 251"/>
            <p:cNvSpPr>
              <a:spLocks noChangeAspect="1" noChangeArrowheads="1"/>
            </p:cNvSpPr>
            <p:nvPr/>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3" name="Oval 252"/>
            <p:cNvSpPr>
              <a:spLocks noChangeAspect="1" noChangeArrowheads="1"/>
            </p:cNvSpPr>
            <p:nvPr/>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4" name="Oval 253"/>
            <p:cNvSpPr>
              <a:spLocks noChangeAspect="1" noChangeArrowheads="1"/>
            </p:cNvSpPr>
            <p:nvPr/>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5" name="Oval 254"/>
            <p:cNvSpPr>
              <a:spLocks noChangeAspect="1" noChangeArrowheads="1"/>
            </p:cNvSpPr>
            <p:nvPr/>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6" name="Oval 255"/>
            <p:cNvSpPr>
              <a:spLocks noChangeAspect="1" noChangeArrowheads="1"/>
            </p:cNvSpPr>
            <p:nvPr/>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7" name="Oval 256"/>
            <p:cNvSpPr>
              <a:spLocks noChangeAspect="1" noChangeArrowheads="1"/>
            </p:cNvSpPr>
            <p:nvPr/>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8" name="Oval 257"/>
            <p:cNvSpPr>
              <a:spLocks noChangeAspect="1" noChangeArrowheads="1"/>
            </p:cNvSpPr>
            <p:nvPr/>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89" name="Oval 258"/>
            <p:cNvSpPr>
              <a:spLocks noChangeAspect="1" noChangeArrowheads="1"/>
            </p:cNvSpPr>
            <p:nvPr/>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0" name="Oval 259"/>
            <p:cNvSpPr>
              <a:spLocks noChangeAspect="1" noChangeArrowheads="1"/>
            </p:cNvSpPr>
            <p:nvPr/>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1" name="Oval 260"/>
            <p:cNvSpPr>
              <a:spLocks noChangeAspect="1" noChangeArrowheads="1"/>
            </p:cNvSpPr>
            <p:nvPr/>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2" name="Oval 261"/>
            <p:cNvSpPr>
              <a:spLocks noChangeAspect="1" noChangeArrowheads="1"/>
            </p:cNvSpPr>
            <p:nvPr/>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3" name="Oval 262"/>
            <p:cNvSpPr>
              <a:spLocks noChangeAspect="1" noChangeArrowheads="1"/>
            </p:cNvSpPr>
            <p:nvPr/>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4" name="Oval 263"/>
            <p:cNvSpPr>
              <a:spLocks noChangeAspect="1" noChangeArrowheads="1"/>
            </p:cNvSpPr>
            <p:nvPr/>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5" name="Oval 264"/>
            <p:cNvSpPr>
              <a:spLocks noChangeAspect="1" noChangeArrowheads="1"/>
            </p:cNvSpPr>
            <p:nvPr/>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6" name="Oval 265"/>
            <p:cNvSpPr>
              <a:spLocks noChangeAspect="1" noChangeArrowheads="1"/>
            </p:cNvSpPr>
            <p:nvPr/>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7" name="Oval 266"/>
            <p:cNvSpPr>
              <a:spLocks noChangeAspect="1" noChangeArrowheads="1"/>
            </p:cNvSpPr>
            <p:nvPr/>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8" name="Oval 267"/>
            <p:cNvSpPr>
              <a:spLocks noChangeAspect="1" noChangeArrowheads="1"/>
            </p:cNvSpPr>
            <p:nvPr/>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499" name="Oval 268"/>
            <p:cNvSpPr>
              <a:spLocks noChangeAspect="1" noChangeArrowheads="1"/>
            </p:cNvSpPr>
            <p:nvPr/>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0" name="Oval 269"/>
            <p:cNvSpPr>
              <a:spLocks noChangeAspect="1" noChangeArrowheads="1"/>
            </p:cNvSpPr>
            <p:nvPr/>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1" name="Oval 270"/>
            <p:cNvSpPr>
              <a:spLocks noChangeAspect="1" noChangeArrowheads="1"/>
            </p:cNvSpPr>
            <p:nvPr/>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2" name="Oval 271"/>
            <p:cNvSpPr>
              <a:spLocks noChangeAspect="1" noChangeArrowheads="1"/>
            </p:cNvSpPr>
            <p:nvPr/>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3" name="Oval 272"/>
            <p:cNvSpPr>
              <a:spLocks noChangeAspect="1" noChangeArrowheads="1"/>
            </p:cNvSpPr>
            <p:nvPr/>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4" name="Oval 273"/>
            <p:cNvSpPr>
              <a:spLocks noChangeAspect="1" noChangeArrowheads="1"/>
            </p:cNvSpPr>
            <p:nvPr/>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5" name="Oval 274"/>
            <p:cNvSpPr>
              <a:spLocks noChangeAspect="1" noChangeArrowheads="1"/>
            </p:cNvSpPr>
            <p:nvPr/>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6" name="Oval 275"/>
            <p:cNvSpPr>
              <a:spLocks noChangeAspect="1" noChangeArrowheads="1"/>
            </p:cNvSpPr>
            <p:nvPr/>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7" name="Oval 276"/>
            <p:cNvSpPr>
              <a:spLocks noChangeAspect="1" noChangeArrowheads="1"/>
            </p:cNvSpPr>
            <p:nvPr/>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8" name="Oval 277"/>
            <p:cNvSpPr>
              <a:spLocks noChangeAspect="1" noChangeArrowheads="1"/>
            </p:cNvSpPr>
            <p:nvPr/>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09" name="Oval 278"/>
            <p:cNvSpPr>
              <a:spLocks noChangeAspect="1" noChangeArrowheads="1"/>
            </p:cNvSpPr>
            <p:nvPr/>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0" name="Oval 279"/>
            <p:cNvSpPr>
              <a:spLocks noChangeAspect="1" noChangeArrowheads="1"/>
            </p:cNvSpPr>
            <p:nvPr/>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1" name="Oval 280"/>
            <p:cNvSpPr>
              <a:spLocks noChangeAspect="1" noChangeArrowheads="1"/>
            </p:cNvSpPr>
            <p:nvPr/>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2" name="Oval 281"/>
            <p:cNvSpPr>
              <a:spLocks noChangeAspect="1" noChangeArrowheads="1"/>
            </p:cNvSpPr>
            <p:nvPr/>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3" name="Oval 282"/>
            <p:cNvSpPr>
              <a:spLocks noChangeAspect="1" noChangeArrowheads="1"/>
            </p:cNvSpPr>
            <p:nvPr/>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4" name="Oval 283"/>
            <p:cNvSpPr>
              <a:spLocks noChangeAspect="1" noChangeArrowheads="1"/>
            </p:cNvSpPr>
            <p:nvPr/>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5" name="Oval 284"/>
            <p:cNvSpPr>
              <a:spLocks noChangeAspect="1" noChangeArrowheads="1"/>
            </p:cNvSpPr>
            <p:nvPr/>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6" name="Oval 285"/>
            <p:cNvSpPr>
              <a:spLocks noChangeAspect="1" noChangeArrowheads="1"/>
            </p:cNvSpPr>
            <p:nvPr/>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7" name="Oval 286"/>
            <p:cNvSpPr>
              <a:spLocks noChangeAspect="1" noChangeArrowheads="1"/>
            </p:cNvSpPr>
            <p:nvPr/>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8" name="Oval 287"/>
            <p:cNvSpPr>
              <a:spLocks noChangeAspect="1" noChangeArrowheads="1"/>
            </p:cNvSpPr>
            <p:nvPr/>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19" name="Oval 288"/>
            <p:cNvSpPr>
              <a:spLocks noChangeAspect="1" noChangeArrowheads="1"/>
            </p:cNvSpPr>
            <p:nvPr/>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0" name="Oval 289"/>
            <p:cNvSpPr>
              <a:spLocks noChangeAspect="1" noChangeArrowheads="1"/>
            </p:cNvSpPr>
            <p:nvPr/>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1" name="Oval 290"/>
            <p:cNvSpPr>
              <a:spLocks noChangeAspect="1" noChangeArrowheads="1"/>
            </p:cNvSpPr>
            <p:nvPr/>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2" name="Oval 291"/>
            <p:cNvSpPr>
              <a:spLocks noChangeAspect="1" noChangeArrowheads="1"/>
            </p:cNvSpPr>
            <p:nvPr/>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3" name="Oval 292"/>
            <p:cNvSpPr>
              <a:spLocks noChangeAspect="1" noChangeArrowheads="1"/>
            </p:cNvSpPr>
            <p:nvPr/>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4" name="Oval 293"/>
            <p:cNvSpPr>
              <a:spLocks noChangeAspect="1" noChangeArrowheads="1"/>
            </p:cNvSpPr>
            <p:nvPr/>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5" name="Oval 294"/>
            <p:cNvSpPr>
              <a:spLocks noChangeAspect="1" noChangeArrowheads="1"/>
            </p:cNvSpPr>
            <p:nvPr/>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6" name="Oval 295"/>
            <p:cNvSpPr>
              <a:spLocks noChangeAspect="1" noChangeArrowheads="1"/>
            </p:cNvSpPr>
            <p:nvPr/>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7" name="Oval 296"/>
            <p:cNvSpPr>
              <a:spLocks noChangeAspect="1" noChangeArrowheads="1"/>
            </p:cNvSpPr>
            <p:nvPr/>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8" name="Oval 297"/>
            <p:cNvSpPr>
              <a:spLocks noChangeAspect="1" noChangeArrowheads="1"/>
            </p:cNvSpPr>
            <p:nvPr/>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29" name="Oval 298"/>
            <p:cNvSpPr>
              <a:spLocks noChangeAspect="1" noChangeArrowheads="1"/>
            </p:cNvSpPr>
            <p:nvPr/>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0" name="Oval 299"/>
            <p:cNvSpPr>
              <a:spLocks noChangeAspect="1" noChangeArrowheads="1"/>
            </p:cNvSpPr>
            <p:nvPr/>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1" name="Oval 300"/>
            <p:cNvSpPr>
              <a:spLocks noChangeAspect="1" noChangeArrowheads="1"/>
            </p:cNvSpPr>
            <p:nvPr/>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2" name="Oval 301"/>
            <p:cNvSpPr>
              <a:spLocks noChangeAspect="1" noChangeArrowheads="1"/>
            </p:cNvSpPr>
            <p:nvPr/>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3" name="Oval 302"/>
            <p:cNvSpPr>
              <a:spLocks noChangeAspect="1" noChangeArrowheads="1"/>
            </p:cNvSpPr>
            <p:nvPr/>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4" name="Oval 303"/>
            <p:cNvSpPr>
              <a:spLocks noChangeAspect="1" noChangeArrowheads="1"/>
            </p:cNvSpPr>
            <p:nvPr/>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5" name="Oval 304"/>
            <p:cNvSpPr>
              <a:spLocks noChangeAspect="1" noChangeArrowheads="1"/>
            </p:cNvSpPr>
            <p:nvPr/>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6" name="Oval 305"/>
            <p:cNvSpPr>
              <a:spLocks noChangeAspect="1" noChangeArrowheads="1"/>
            </p:cNvSpPr>
            <p:nvPr/>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7" name="Oval 306"/>
            <p:cNvSpPr>
              <a:spLocks noChangeAspect="1" noChangeArrowheads="1"/>
            </p:cNvSpPr>
            <p:nvPr/>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8" name="Oval 307"/>
            <p:cNvSpPr>
              <a:spLocks noChangeAspect="1" noChangeArrowheads="1"/>
            </p:cNvSpPr>
            <p:nvPr/>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39" name="Oval 308"/>
            <p:cNvSpPr>
              <a:spLocks noChangeAspect="1" noChangeArrowheads="1"/>
            </p:cNvSpPr>
            <p:nvPr/>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0" name="Oval 309"/>
            <p:cNvSpPr>
              <a:spLocks noChangeAspect="1" noChangeArrowheads="1"/>
            </p:cNvSpPr>
            <p:nvPr/>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1" name="Oval 310"/>
            <p:cNvSpPr>
              <a:spLocks noChangeAspect="1" noChangeArrowheads="1"/>
            </p:cNvSpPr>
            <p:nvPr/>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2" name="Oval 311"/>
            <p:cNvSpPr>
              <a:spLocks noChangeAspect="1" noChangeArrowheads="1"/>
            </p:cNvSpPr>
            <p:nvPr/>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3" name="Oval 312"/>
            <p:cNvSpPr>
              <a:spLocks noChangeAspect="1" noChangeArrowheads="1"/>
            </p:cNvSpPr>
            <p:nvPr/>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4" name="Oval 313"/>
            <p:cNvSpPr>
              <a:spLocks noChangeAspect="1" noChangeArrowheads="1"/>
            </p:cNvSpPr>
            <p:nvPr/>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5" name="Oval 314"/>
            <p:cNvSpPr>
              <a:spLocks noChangeAspect="1" noChangeArrowheads="1"/>
            </p:cNvSpPr>
            <p:nvPr/>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6" name="Oval 315"/>
            <p:cNvSpPr>
              <a:spLocks noChangeAspect="1" noChangeArrowheads="1"/>
            </p:cNvSpPr>
            <p:nvPr/>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7" name="Oval 316"/>
            <p:cNvSpPr>
              <a:spLocks noChangeAspect="1" noChangeArrowheads="1"/>
            </p:cNvSpPr>
            <p:nvPr/>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8" name="Oval 317"/>
            <p:cNvSpPr>
              <a:spLocks noChangeAspect="1" noChangeArrowheads="1"/>
            </p:cNvSpPr>
            <p:nvPr/>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49" name="Oval 318"/>
            <p:cNvSpPr>
              <a:spLocks noChangeAspect="1" noChangeArrowheads="1"/>
            </p:cNvSpPr>
            <p:nvPr/>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0" name="Oval 319"/>
            <p:cNvSpPr>
              <a:spLocks noChangeAspect="1" noChangeArrowheads="1"/>
            </p:cNvSpPr>
            <p:nvPr/>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1" name="Oval 320"/>
            <p:cNvSpPr>
              <a:spLocks noChangeAspect="1" noChangeArrowheads="1"/>
            </p:cNvSpPr>
            <p:nvPr/>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2" name="Oval 321"/>
            <p:cNvSpPr>
              <a:spLocks noChangeAspect="1" noChangeArrowheads="1"/>
            </p:cNvSpPr>
            <p:nvPr/>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3" name="Oval 322"/>
            <p:cNvSpPr>
              <a:spLocks noChangeAspect="1" noChangeArrowheads="1"/>
            </p:cNvSpPr>
            <p:nvPr/>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4" name="Oval 323"/>
            <p:cNvSpPr>
              <a:spLocks noChangeAspect="1" noChangeArrowheads="1"/>
            </p:cNvSpPr>
            <p:nvPr/>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5" name="Oval 324"/>
            <p:cNvSpPr>
              <a:spLocks noChangeAspect="1" noChangeArrowheads="1"/>
            </p:cNvSpPr>
            <p:nvPr/>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6" name="Oval 325"/>
            <p:cNvSpPr>
              <a:spLocks noChangeAspect="1" noChangeArrowheads="1"/>
            </p:cNvSpPr>
            <p:nvPr/>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7" name="Oval 326"/>
            <p:cNvSpPr>
              <a:spLocks noChangeAspect="1" noChangeArrowheads="1"/>
            </p:cNvSpPr>
            <p:nvPr/>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8" name="Oval 327"/>
            <p:cNvSpPr>
              <a:spLocks noChangeAspect="1" noChangeArrowheads="1"/>
            </p:cNvSpPr>
            <p:nvPr/>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59" name="Oval 328"/>
            <p:cNvSpPr>
              <a:spLocks noChangeAspect="1" noChangeArrowheads="1"/>
            </p:cNvSpPr>
            <p:nvPr/>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0" name="Oval 329"/>
            <p:cNvSpPr>
              <a:spLocks noChangeAspect="1" noChangeArrowheads="1"/>
            </p:cNvSpPr>
            <p:nvPr/>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1" name="Oval 330"/>
            <p:cNvSpPr>
              <a:spLocks noChangeAspect="1" noChangeArrowheads="1"/>
            </p:cNvSpPr>
            <p:nvPr/>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2" name="Oval 331"/>
            <p:cNvSpPr>
              <a:spLocks noChangeAspect="1" noChangeArrowheads="1"/>
            </p:cNvSpPr>
            <p:nvPr/>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3" name="Oval 332"/>
            <p:cNvSpPr>
              <a:spLocks noChangeAspect="1" noChangeArrowheads="1"/>
            </p:cNvSpPr>
            <p:nvPr/>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4" name="Oval 333"/>
            <p:cNvSpPr>
              <a:spLocks noChangeAspect="1" noChangeArrowheads="1"/>
            </p:cNvSpPr>
            <p:nvPr/>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5" name="Oval 334"/>
            <p:cNvSpPr>
              <a:spLocks noChangeAspect="1" noChangeArrowheads="1"/>
            </p:cNvSpPr>
            <p:nvPr/>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6" name="Oval 335"/>
            <p:cNvSpPr>
              <a:spLocks noChangeAspect="1" noChangeArrowheads="1"/>
            </p:cNvSpPr>
            <p:nvPr/>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7" name="Oval 336"/>
            <p:cNvSpPr>
              <a:spLocks noChangeAspect="1" noChangeArrowheads="1"/>
            </p:cNvSpPr>
            <p:nvPr/>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8" name="Oval 337"/>
            <p:cNvSpPr>
              <a:spLocks noChangeAspect="1" noChangeArrowheads="1"/>
            </p:cNvSpPr>
            <p:nvPr/>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69" name="Oval 338"/>
            <p:cNvSpPr>
              <a:spLocks noChangeAspect="1" noChangeArrowheads="1"/>
            </p:cNvSpPr>
            <p:nvPr/>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0" name="Oval 339"/>
            <p:cNvSpPr>
              <a:spLocks noChangeAspect="1" noChangeArrowheads="1"/>
            </p:cNvSpPr>
            <p:nvPr/>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1" name="Oval 340"/>
            <p:cNvSpPr>
              <a:spLocks noChangeAspect="1" noChangeArrowheads="1"/>
            </p:cNvSpPr>
            <p:nvPr/>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2" name="Oval 341"/>
            <p:cNvSpPr>
              <a:spLocks noChangeAspect="1" noChangeArrowheads="1"/>
            </p:cNvSpPr>
            <p:nvPr/>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3" name="Oval 342"/>
            <p:cNvSpPr>
              <a:spLocks noChangeAspect="1" noChangeArrowheads="1"/>
            </p:cNvSpPr>
            <p:nvPr/>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4" name="Oval 343"/>
            <p:cNvSpPr>
              <a:spLocks noChangeAspect="1" noChangeArrowheads="1"/>
            </p:cNvSpPr>
            <p:nvPr/>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5" name="Oval 344"/>
            <p:cNvSpPr>
              <a:spLocks noChangeAspect="1" noChangeArrowheads="1"/>
            </p:cNvSpPr>
            <p:nvPr/>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6" name="Oval 345"/>
            <p:cNvSpPr>
              <a:spLocks noChangeAspect="1" noChangeArrowheads="1"/>
            </p:cNvSpPr>
            <p:nvPr/>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7" name="Oval 346"/>
            <p:cNvSpPr>
              <a:spLocks noChangeAspect="1" noChangeArrowheads="1"/>
            </p:cNvSpPr>
            <p:nvPr/>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8" name="Oval 347"/>
            <p:cNvSpPr>
              <a:spLocks noChangeAspect="1" noChangeArrowheads="1"/>
            </p:cNvSpPr>
            <p:nvPr/>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79" name="Oval 348"/>
            <p:cNvSpPr>
              <a:spLocks noChangeAspect="1" noChangeArrowheads="1"/>
            </p:cNvSpPr>
            <p:nvPr/>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0" name="Oval 349"/>
            <p:cNvSpPr>
              <a:spLocks noChangeAspect="1" noChangeArrowheads="1"/>
            </p:cNvSpPr>
            <p:nvPr/>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1" name="Oval 350"/>
            <p:cNvSpPr>
              <a:spLocks noChangeAspect="1" noChangeArrowheads="1"/>
            </p:cNvSpPr>
            <p:nvPr/>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2" name="Oval 351"/>
            <p:cNvSpPr>
              <a:spLocks noChangeAspect="1" noChangeArrowheads="1"/>
            </p:cNvSpPr>
            <p:nvPr/>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3" name="Oval 352"/>
            <p:cNvSpPr>
              <a:spLocks noChangeAspect="1" noChangeArrowheads="1"/>
            </p:cNvSpPr>
            <p:nvPr/>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4" name="Oval 353"/>
            <p:cNvSpPr>
              <a:spLocks noChangeAspect="1" noChangeArrowheads="1"/>
            </p:cNvSpPr>
            <p:nvPr/>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5" name="Oval 354"/>
            <p:cNvSpPr>
              <a:spLocks noChangeAspect="1" noChangeArrowheads="1"/>
            </p:cNvSpPr>
            <p:nvPr/>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6" name="Oval 355"/>
            <p:cNvSpPr>
              <a:spLocks noChangeAspect="1" noChangeArrowheads="1"/>
            </p:cNvSpPr>
            <p:nvPr/>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7" name="Oval 356"/>
            <p:cNvSpPr>
              <a:spLocks noChangeAspect="1" noChangeArrowheads="1"/>
            </p:cNvSpPr>
            <p:nvPr/>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8" name="Oval 357"/>
            <p:cNvSpPr>
              <a:spLocks noChangeAspect="1" noChangeArrowheads="1"/>
            </p:cNvSpPr>
            <p:nvPr/>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89" name="Oval 358"/>
            <p:cNvSpPr>
              <a:spLocks noChangeAspect="1" noChangeArrowheads="1"/>
            </p:cNvSpPr>
            <p:nvPr/>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0" name="Oval 359"/>
            <p:cNvSpPr>
              <a:spLocks noChangeAspect="1" noChangeArrowheads="1"/>
            </p:cNvSpPr>
            <p:nvPr/>
          </p:nvSpPr>
          <p:spPr bwMode="auto">
            <a:xfrm>
              <a:off x="4663908" y="2074514"/>
              <a:ext cx="85943" cy="85943"/>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591" name="Oval 360"/>
            <p:cNvSpPr>
              <a:spLocks noChangeAspect="1" noChangeArrowheads="1"/>
            </p:cNvSpPr>
            <p:nvPr/>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2" name="Oval 361"/>
            <p:cNvSpPr>
              <a:spLocks noChangeAspect="1" noChangeArrowheads="1"/>
            </p:cNvSpPr>
            <p:nvPr/>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3" name="Oval 362"/>
            <p:cNvSpPr>
              <a:spLocks noChangeAspect="1" noChangeArrowheads="1"/>
            </p:cNvSpPr>
            <p:nvPr/>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4" name="Oval 363"/>
            <p:cNvSpPr>
              <a:spLocks noChangeAspect="1" noChangeArrowheads="1"/>
            </p:cNvSpPr>
            <p:nvPr/>
          </p:nvSpPr>
          <p:spPr bwMode="auto">
            <a:xfrm>
              <a:off x="5226311" y="2074514"/>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595" name="Oval 364"/>
            <p:cNvSpPr>
              <a:spLocks noChangeAspect="1" noChangeArrowheads="1"/>
            </p:cNvSpPr>
            <p:nvPr/>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6" name="Oval 365"/>
            <p:cNvSpPr>
              <a:spLocks noChangeAspect="1" noChangeArrowheads="1"/>
            </p:cNvSpPr>
            <p:nvPr/>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7" name="Oval 366"/>
            <p:cNvSpPr>
              <a:spLocks noChangeAspect="1" noChangeArrowheads="1"/>
            </p:cNvSpPr>
            <p:nvPr/>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8" name="Oval 367"/>
            <p:cNvSpPr>
              <a:spLocks noChangeAspect="1" noChangeArrowheads="1"/>
            </p:cNvSpPr>
            <p:nvPr/>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599" name="Oval 368"/>
            <p:cNvSpPr>
              <a:spLocks noChangeAspect="1" noChangeArrowheads="1"/>
            </p:cNvSpPr>
            <p:nvPr/>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0" name="Oval 369"/>
            <p:cNvSpPr>
              <a:spLocks noChangeAspect="1" noChangeArrowheads="1"/>
            </p:cNvSpPr>
            <p:nvPr/>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1" name="Oval 370"/>
            <p:cNvSpPr>
              <a:spLocks noChangeAspect="1" noChangeArrowheads="1"/>
            </p:cNvSpPr>
            <p:nvPr/>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2" name="Oval 371"/>
            <p:cNvSpPr>
              <a:spLocks noChangeAspect="1" noChangeArrowheads="1"/>
            </p:cNvSpPr>
            <p:nvPr/>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3" name="Oval 372"/>
            <p:cNvSpPr>
              <a:spLocks noChangeAspect="1" noChangeArrowheads="1"/>
            </p:cNvSpPr>
            <p:nvPr/>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4" name="Oval 373"/>
            <p:cNvSpPr>
              <a:spLocks noChangeAspect="1" noChangeArrowheads="1"/>
            </p:cNvSpPr>
            <p:nvPr/>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5" name="Oval 374"/>
            <p:cNvSpPr>
              <a:spLocks noChangeAspect="1" noChangeArrowheads="1"/>
            </p:cNvSpPr>
            <p:nvPr/>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6" name="Oval 375"/>
            <p:cNvSpPr>
              <a:spLocks noChangeAspect="1" noChangeArrowheads="1"/>
            </p:cNvSpPr>
            <p:nvPr/>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7" name="Oval 376"/>
            <p:cNvSpPr>
              <a:spLocks noChangeAspect="1" noChangeArrowheads="1"/>
            </p:cNvSpPr>
            <p:nvPr/>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8" name="Oval 377"/>
            <p:cNvSpPr>
              <a:spLocks noChangeAspect="1" noChangeArrowheads="1"/>
            </p:cNvSpPr>
            <p:nvPr/>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09" name="Oval 378"/>
            <p:cNvSpPr>
              <a:spLocks noChangeAspect="1" noChangeArrowheads="1"/>
            </p:cNvSpPr>
            <p:nvPr/>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0" name="Oval 379"/>
            <p:cNvSpPr>
              <a:spLocks noChangeAspect="1" noChangeArrowheads="1"/>
            </p:cNvSpPr>
            <p:nvPr/>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1" name="Oval 380"/>
            <p:cNvSpPr>
              <a:spLocks noChangeAspect="1" noChangeArrowheads="1"/>
            </p:cNvSpPr>
            <p:nvPr/>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2" name="Oval 381"/>
            <p:cNvSpPr>
              <a:spLocks noChangeAspect="1" noChangeArrowheads="1"/>
            </p:cNvSpPr>
            <p:nvPr/>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3" name="Oval 382"/>
            <p:cNvSpPr>
              <a:spLocks noChangeAspect="1" noChangeArrowheads="1"/>
            </p:cNvSpPr>
            <p:nvPr/>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4" name="Oval 383"/>
            <p:cNvSpPr>
              <a:spLocks noChangeAspect="1" noChangeArrowheads="1"/>
            </p:cNvSpPr>
            <p:nvPr/>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5" name="Oval 384"/>
            <p:cNvSpPr>
              <a:spLocks noChangeAspect="1" noChangeArrowheads="1"/>
            </p:cNvSpPr>
            <p:nvPr/>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6" name="Oval 385"/>
            <p:cNvSpPr>
              <a:spLocks noChangeAspect="1" noChangeArrowheads="1"/>
            </p:cNvSpPr>
            <p:nvPr/>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7" name="Oval 386"/>
            <p:cNvSpPr>
              <a:spLocks noChangeAspect="1" noChangeArrowheads="1"/>
            </p:cNvSpPr>
            <p:nvPr/>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8" name="Oval 387"/>
            <p:cNvSpPr>
              <a:spLocks noChangeAspect="1" noChangeArrowheads="1"/>
            </p:cNvSpPr>
            <p:nvPr/>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19" name="Oval 388"/>
            <p:cNvSpPr>
              <a:spLocks noChangeAspect="1" noChangeArrowheads="1"/>
            </p:cNvSpPr>
            <p:nvPr/>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0" name="Oval 389"/>
            <p:cNvSpPr>
              <a:spLocks noChangeAspect="1" noChangeArrowheads="1"/>
            </p:cNvSpPr>
            <p:nvPr/>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1" name="Oval 390"/>
            <p:cNvSpPr>
              <a:spLocks noChangeAspect="1" noChangeArrowheads="1"/>
            </p:cNvSpPr>
            <p:nvPr/>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2" name="Oval 391"/>
            <p:cNvSpPr>
              <a:spLocks noChangeAspect="1" noChangeArrowheads="1"/>
            </p:cNvSpPr>
            <p:nvPr/>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3" name="Oval 392"/>
            <p:cNvSpPr>
              <a:spLocks noChangeAspect="1" noChangeArrowheads="1"/>
            </p:cNvSpPr>
            <p:nvPr/>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4" name="Oval 393"/>
            <p:cNvSpPr>
              <a:spLocks noChangeAspect="1" noChangeArrowheads="1"/>
            </p:cNvSpPr>
            <p:nvPr/>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5" name="Oval 394"/>
            <p:cNvSpPr>
              <a:spLocks noChangeAspect="1" noChangeArrowheads="1"/>
            </p:cNvSpPr>
            <p:nvPr/>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6" name="Oval 395"/>
            <p:cNvSpPr>
              <a:spLocks noChangeAspect="1" noChangeArrowheads="1"/>
            </p:cNvSpPr>
            <p:nvPr/>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7" name="Oval 396"/>
            <p:cNvSpPr>
              <a:spLocks noChangeAspect="1" noChangeArrowheads="1"/>
            </p:cNvSpPr>
            <p:nvPr/>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8" name="Oval 397"/>
            <p:cNvSpPr>
              <a:spLocks noChangeAspect="1" noChangeArrowheads="1"/>
            </p:cNvSpPr>
            <p:nvPr/>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29" name="Oval 398"/>
            <p:cNvSpPr>
              <a:spLocks noChangeAspect="1" noChangeArrowheads="1"/>
            </p:cNvSpPr>
            <p:nvPr/>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0" name="Oval 399"/>
            <p:cNvSpPr>
              <a:spLocks noChangeAspect="1" noChangeArrowheads="1"/>
            </p:cNvSpPr>
            <p:nvPr/>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1" name="Oval 400"/>
            <p:cNvSpPr>
              <a:spLocks noChangeAspect="1" noChangeArrowheads="1"/>
            </p:cNvSpPr>
            <p:nvPr/>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2" name="Oval 401"/>
            <p:cNvSpPr>
              <a:spLocks noChangeAspect="1" noChangeArrowheads="1"/>
            </p:cNvSpPr>
            <p:nvPr/>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3" name="Oval 402"/>
            <p:cNvSpPr>
              <a:spLocks noChangeAspect="1" noChangeArrowheads="1"/>
            </p:cNvSpPr>
            <p:nvPr/>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4" name="Oval 403"/>
            <p:cNvSpPr>
              <a:spLocks noChangeAspect="1" noChangeArrowheads="1"/>
            </p:cNvSpPr>
            <p:nvPr/>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5" name="Oval 404"/>
            <p:cNvSpPr>
              <a:spLocks noChangeAspect="1" noChangeArrowheads="1"/>
            </p:cNvSpPr>
            <p:nvPr/>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6" name="Oval 405"/>
            <p:cNvSpPr>
              <a:spLocks noChangeAspect="1" noChangeArrowheads="1"/>
            </p:cNvSpPr>
            <p:nvPr/>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7" name="Oval 406"/>
            <p:cNvSpPr>
              <a:spLocks noChangeAspect="1" noChangeArrowheads="1"/>
            </p:cNvSpPr>
            <p:nvPr/>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8" name="Oval 407"/>
            <p:cNvSpPr>
              <a:spLocks noChangeAspect="1" noChangeArrowheads="1"/>
            </p:cNvSpPr>
            <p:nvPr/>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39" name="Oval 408"/>
            <p:cNvSpPr>
              <a:spLocks noChangeAspect="1" noChangeArrowheads="1"/>
            </p:cNvSpPr>
            <p:nvPr/>
          </p:nvSpPr>
          <p:spPr bwMode="auto">
            <a:xfrm>
              <a:off x="4214589" y="2178551"/>
              <a:ext cx="85943" cy="85944"/>
            </a:xfrm>
            <a:prstGeom prst="ellipse">
              <a:avLst/>
            </a:prstGeom>
            <a:grpFill/>
            <a:ln>
              <a:noFill/>
            </a:ln>
            <a:effectLst/>
          </p:spPr>
          <p:txBody>
            <a:bodyPr wrap="none" anchor="ctr"/>
            <a:lstStyle/>
            <a:p>
              <a:pPr defTabSz="1218138">
                <a:defRPr/>
              </a:pPr>
              <a:endParaRPr lang="en-US" sz="2398" kern="0" dirty="0">
                <a:solidFill>
                  <a:srgbClr val="292929"/>
                </a:solidFill>
              </a:endParaRPr>
            </a:p>
          </p:txBody>
        </p:sp>
        <p:sp>
          <p:nvSpPr>
            <p:cNvPr id="1640" name="Oval 409"/>
            <p:cNvSpPr>
              <a:spLocks noChangeAspect="1" noChangeArrowheads="1"/>
            </p:cNvSpPr>
            <p:nvPr/>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1" name="Oval 410"/>
            <p:cNvSpPr>
              <a:spLocks noChangeAspect="1" noChangeArrowheads="1"/>
            </p:cNvSpPr>
            <p:nvPr/>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2" name="Oval 411"/>
            <p:cNvSpPr>
              <a:spLocks noChangeAspect="1" noChangeArrowheads="1"/>
            </p:cNvSpPr>
            <p:nvPr/>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3" name="Oval 412"/>
            <p:cNvSpPr>
              <a:spLocks noChangeAspect="1" noChangeArrowheads="1"/>
            </p:cNvSpPr>
            <p:nvPr/>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4" name="Oval 413"/>
            <p:cNvSpPr>
              <a:spLocks noChangeAspect="1" noChangeArrowheads="1"/>
            </p:cNvSpPr>
            <p:nvPr/>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5" name="Oval 414"/>
            <p:cNvSpPr>
              <a:spLocks noChangeAspect="1" noChangeArrowheads="1"/>
            </p:cNvSpPr>
            <p:nvPr/>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6" name="Oval 415"/>
            <p:cNvSpPr>
              <a:spLocks noChangeAspect="1" noChangeArrowheads="1"/>
            </p:cNvSpPr>
            <p:nvPr/>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7" name="Oval 416"/>
            <p:cNvSpPr>
              <a:spLocks noChangeAspect="1" noChangeArrowheads="1"/>
            </p:cNvSpPr>
            <p:nvPr/>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8" name="Oval 417"/>
            <p:cNvSpPr>
              <a:spLocks noChangeAspect="1" noChangeArrowheads="1"/>
            </p:cNvSpPr>
            <p:nvPr/>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49" name="Oval 418"/>
            <p:cNvSpPr>
              <a:spLocks noChangeAspect="1" noChangeArrowheads="1"/>
            </p:cNvSpPr>
            <p:nvPr/>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0" name="Oval 419"/>
            <p:cNvSpPr>
              <a:spLocks noChangeAspect="1" noChangeArrowheads="1"/>
            </p:cNvSpPr>
            <p:nvPr/>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1" name="Oval 420"/>
            <p:cNvSpPr>
              <a:spLocks noChangeAspect="1" noChangeArrowheads="1"/>
            </p:cNvSpPr>
            <p:nvPr/>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2" name="Oval 421"/>
            <p:cNvSpPr>
              <a:spLocks noChangeAspect="1" noChangeArrowheads="1"/>
            </p:cNvSpPr>
            <p:nvPr/>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3" name="Oval 422"/>
            <p:cNvSpPr>
              <a:spLocks noChangeAspect="1" noChangeArrowheads="1"/>
            </p:cNvSpPr>
            <p:nvPr/>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4" name="Oval 423"/>
            <p:cNvSpPr>
              <a:spLocks noChangeAspect="1" noChangeArrowheads="1"/>
            </p:cNvSpPr>
            <p:nvPr/>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5" name="Oval 424"/>
            <p:cNvSpPr>
              <a:spLocks noChangeAspect="1" noChangeArrowheads="1"/>
            </p:cNvSpPr>
            <p:nvPr/>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6" name="Oval 425"/>
            <p:cNvSpPr>
              <a:spLocks noChangeAspect="1" noChangeArrowheads="1"/>
            </p:cNvSpPr>
            <p:nvPr/>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7" name="Oval 426"/>
            <p:cNvSpPr>
              <a:spLocks noChangeAspect="1" noChangeArrowheads="1"/>
            </p:cNvSpPr>
            <p:nvPr/>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8" name="Oval 427"/>
            <p:cNvSpPr>
              <a:spLocks noChangeAspect="1" noChangeArrowheads="1"/>
            </p:cNvSpPr>
            <p:nvPr/>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59" name="Oval 428"/>
            <p:cNvSpPr>
              <a:spLocks noChangeAspect="1" noChangeArrowheads="1"/>
            </p:cNvSpPr>
            <p:nvPr/>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0" name="Oval 429"/>
            <p:cNvSpPr>
              <a:spLocks noChangeAspect="1" noChangeArrowheads="1"/>
            </p:cNvSpPr>
            <p:nvPr/>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1" name="Oval 430"/>
            <p:cNvSpPr>
              <a:spLocks noChangeAspect="1" noChangeArrowheads="1"/>
            </p:cNvSpPr>
            <p:nvPr/>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2" name="Oval 431"/>
            <p:cNvSpPr>
              <a:spLocks noChangeAspect="1" noChangeArrowheads="1"/>
            </p:cNvSpPr>
            <p:nvPr/>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3" name="Oval 432"/>
            <p:cNvSpPr>
              <a:spLocks noChangeAspect="1" noChangeArrowheads="1"/>
            </p:cNvSpPr>
            <p:nvPr/>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4" name="Oval 433"/>
            <p:cNvSpPr>
              <a:spLocks noChangeAspect="1" noChangeArrowheads="1"/>
            </p:cNvSpPr>
            <p:nvPr/>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5" name="Oval 434"/>
            <p:cNvSpPr>
              <a:spLocks noChangeAspect="1" noChangeArrowheads="1"/>
            </p:cNvSpPr>
            <p:nvPr/>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6" name="Oval 435"/>
            <p:cNvSpPr>
              <a:spLocks noChangeAspect="1" noChangeArrowheads="1"/>
            </p:cNvSpPr>
            <p:nvPr/>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7" name="Oval 436"/>
            <p:cNvSpPr>
              <a:spLocks noChangeAspect="1" noChangeArrowheads="1"/>
            </p:cNvSpPr>
            <p:nvPr/>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8" name="Oval 437"/>
            <p:cNvSpPr>
              <a:spLocks noChangeAspect="1" noChangeArrowheads="1"/>
            </p:cNvSpPr>
            <p:nvPr/>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69" name="Oval 438"/>
            <p:cNvSpPr>
              <a:spLocks noChangeAspect="1" noChangeArrowheads="1"/>
            </p:cNvSpPr>
            <p:nvPr/>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0" name="Oval 439"/>
            <p:cNvSpPr>
              <a:spLocks noChangeAspect="1" noChangeArrowheads="1"/>
            </p:cNvSpPr>
            <p:nvPr/>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1" name="Oval 440"/>
            <p:cNvSpPr>
              <a:spLocks noChangeAspect="1" noChangeArrowheads="1"/>
            </p:cNvSpPr>
            <p:nvPr/>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2" name="Oval 441"/>
            <p:cNvSpPr>
              <a:spLocks noChangeAspect="1" noChangeArrowheads="1"/>
            </p:cNvSpPr>
            <p:nvPr/>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3" name="Oval 442"/>
            <p:cNvSpPr>
              <a:spLocks noChangeAspect="1" noChangeArrowheads="1"/>
            </p:cNvSpPr>
            <p:nvPr/>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4" name="Oval 443"/>
            <p:cNvSpPr>
              <a:spLocks noChangeAspect="1" noChangeArrowheads="1"/>
            </p:cNvSpPr>
            <p:nvPr/>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5" name="Oval 444"/>
            <p:cNvSpPr>
              <a:spLocks noChangeAspect="1" noChangeArrowheads="1"/>
            </p:cNvSpPr>
            <p:nvPr/>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6" name="Oval 445"/>
            <p:cNvSpPr>
              <a:spLocks noChangeAspect="1" noChangeArrowheads="1"/>
            </p:cNvSpPr>
            <p:nvPr/>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7" name="Oval 446"/>
            <p:cNvSpPr>
              <a:spLocks noChangeAspect="1" noChangeArrowheads="1"/>
            </p:cNvSpPr>
            <p:nvPr/>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8" name="Oval 447"/>
            <p:cNvSpPr>
              <a:spLocks noChangeAspect="1" noChangeArrowheads="1"/>
            </p:cNvSpPr>
            <p:nvPr/>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79" name="Oval 448"/>
            <p:cNvSpPr>
              <a:spLocks noChangeAspect="1" noChangeArrowheads="1"/>
            </p:cNvSpPr>
            <p:nvPr/>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0" name="Oval 449"/>
            <p:cNvSpPr>
              <a:spLocks noChangeAspect="1" noChangeArrowheads="1"/>
            </p:cNvSpPr>
            <p:nvPr/>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1" name="Oval 450"/>
            <p:cNvSpPr>
              <a:spLocks noChangeAspect="1" noChangeArrowheads="1"/>
            </p:cNvSpPr>
            <p:nvPr/>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2" name="Oval 451"/>
            <p:cNvSpPr>
              <a:spLocks noChangeAspect="1" noChangeArrowheads="1"/>
            </p:cNvSpPr>
            <p:nvPr/>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3" name="Oval 452"/>
            <p:cNvSpPr>
              <a:spLocks noChangeAspect="1" noChangeArrowheads="1"/>
            </p:cNvSpPr>
            <p:nvPr/>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4" name="Oval 453"/>
            <p:cNvSpPr>
              <a:spLocks noChangeAspect="1" noChangeArrowheads="1"/>
            </p:cNvSpPr>
            <p:nvPr/>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5" name="Oval 454"/>
            <p:cNvSpPr>
              <a:spLocks noChangeAspect="1" noChangeArrowheads="1"/>
            </p:cNvSpPr>
            <p:nvPr/>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6" name="Oval 455"/>
            <p:cNvSpPr>
              <a:spLocks noChangeAspect="1" noChangeArrowheads="1"/>
            </p:cNvSpPr>
            <p:nvPr/>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7" name="Oval 456"/>
            <p:cNvSpPr>
              <a:spLocks noChangeAspect="1" noChangeArrowheads="1"/>
            </p:cNvSpPr>
            <p:nvPr/>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8" name="Oval 457"/>
            <p:cNvSpPr>
              <a:spLocks noChangeAspect="1" noChangeArrowheads="1"/>
            </p:cNvSpPr>
            <p:nvPr/>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89" name="Oval 458"/>
            <p:cNvSpPr>
              <a:spLocks noChangeAspect="1" noChangeArrowheads="1"/>
            </p:cNvSpPr>
            <p:nvPr/>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0" name="Oval 459"/>
            <p:cNvSpPr>
              <a:spLocks noChangeAspect="1" noChangeArrowheads="1"/>
            </p:cNvSpPr>
            <p:nvPr/>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1" name="Oval 460"/>
            <p:cNvSpPr>
              <a:spLocks noChangeAspect="1" noChangeArrowheads="1"/>
            </p:cNvSpPr>
            <p:nvPr/>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2" name="Oval 461"/>
            <p:cNvSpPr>
              <a:spLocks noChangeAspect="1" noChangeArrowheads="1"/>
            </p:cNvSpPr>
            <p:nvPr/>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3" name="Oval 462"/>
            <p:cNvSpPr>
              <a:spLocks noChangeAspect="1" noChangeArrowheads="1"/>
            </p:cNvSpPr>
            <p:nvPr/>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4" name="Oval 463"/>
            <p:cNvSpPr>
              <a:spLocks noChangeAspect="1" noChangeArrowheads="1"/>
            </p:cNvSpPr>
            <p:nvPr/>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5" name="Oval 464"/>
            <p:cNvSpPr>
              <a:spLocks noChangeAspect="1" noChangeArrowheads="1"/>
            </p:cNvSpPr>
            <p:nvPr/>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6" name="Oval 465"/>
            <p:cNvSpPr>
              <a:spLocks noChangeAspect="1" noChangeArrowheads="1"/>
            </p:cNvSpPr>
            <p:nvPr/>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7" name="Oval 466"/>
            <p:cNvSpPr>
              <a:spLocks noChangeAspect="1" noChangeArrowheads="1"/>
            </p:cNvSpPr>
            <p:nvPr/>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8" name="Oval 467"/>
            <p:cNvSpPr>
              <a:spLocks noChangeAspect="1" noChangeArrowheads="1"/>
            </p:cNvSpPr>
            <p:nvPr/>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699" name="Oval 468"/>
            <p:cNvSpPr>
              <a:spLocks noChangeAspect="1" noChangeArrowheads="1"/>
            </p:cNvSpPr>
            <p:nvPr/>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0" name="Oval 469"/>
            <p:cNvSpPr>
              <a:spLocks noChangeAspect="1" noChangeArrowheads="1"/>
            </p:cNvSpPr>
            <p:nvPr/>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1" name="Oval 470"/>
            <p:cNvSpPr>
              <a:spLocks noChangeAspect="1" noChangeArrowheads="1"/>
            </p:cNvSpPr>
            <p:nvPr/>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2" name="Oval 471"/>
            <p:cNvSpPr>
              <a:spLocks noChangeAspect="1" noChangeArrowheads="1"/>
            </p:cNvSpPr>
            <p:nvPr/>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3" name="Oval 472"/>
            <p:cNvSpPr>
              <a:spLocks noChangeAspect="1" noChangeArrowheads="1"/>
            </p:cNvSpPr>
            <p:nvPr/>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4" name="Oval 473"/>
            <p:cNvSpPr>
              <a:spLocks noChangeAspect="1" noChangeArrowheads="1"/>
            </p:cNvSpPr>
            <p:nvPr/>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5" name="Oval 474"/>
            <p:cNvSpPr>
              <a:spLocks noChangeAspect="1" noChangeArrowheads="1"/>
            </p:cNvSpPr>
            <p:nvPr/>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6" name="Oval 475"/>
            <p:cNvSpPr>
              <a:spLocks noChangeAspect="1" noChangeArrowheads="1"/>
            </p:cNvSpPr>
            <p:nvPr/>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7" name="Oval 476"/>
            <p:cNvSpPr>
              <a:spLocks noChangeAspect="1" noChangeArrowheads="1"/>
            </p:cNvSpPr>
            <p:nvPr/>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8" name="Oval 477"/>
            <p:cNvSpPr>
              <a:spLocks noChangeAspect="1" noChangeArrowheads="1"/>
            </p:cNvSpPr>
            <p:nvPr/>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09" name="Oval 478"/>
            <p:cNvSpPr>
              <a:spLocks noChangeAspect="1" noChangeArrowheads="1"/>
            </p:cNvSpPr>
            <p:nvPr/>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0" name="Oval 479"/>
            <p:cNvSpPr>
              <a:spLocks noChangeAspect="1" noChangeArrowheads="1"/>
            </p:cNvSpPr>
            <p:nvPr/>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1" name="Oval 480"/>
            <p:cNvSpPr>
              <a:spLocks noChangeAspect="1" noChangeArrowheads="1"/>
            </p:cNvSpPr>
            <p:nvPr/>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2" name="Oval 481"/>
            <p:cNvSpPr>
              <a:spLocks noChangeAspect="1" noChangeArrowheads="1"/>
            </p:cNvSpPr>
            <p:nvPr/>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3" name="Oval 482"/>
            <p:cNvSpPr>
              <a:spLocks noChangeAspect="1" noChangeArrowheads="1"/>
            </p:cNvSpPr>
            <p:nvPr/>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4" name="Oval 483"/>
            <p:cNvSpPr>
              <a:spLocks noChangeAspect="1" noChangeArrowheads="1"/>
            </p:cNvSpPr>
            <p:nvPr/>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5" name="Oval 484"/>
            <p:cNvSpPr>
              <a:spLocks noChangeAspect="1" noChangeArrowheads="1"/>
            </p:cNvSpPr>
            <p:nvPr/>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6" name="Oval 485"/>
            <p:cNvSpPr>
              <a:spLocks noChangeAspect="1" noChangeArrowheads="1"/>
            </p:cNvSpPr>
            <p:nvPr/>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7" name="Oval 486"/>
            <p:cNvSpPr>
              <a:spLocks noChangeAspect="1" noChangeArrowheads="1"/>
            </p:cNvSpPr>
            <p:nvPr/>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8" name="Oval 487"/>
            <p:cNvSpPr>
              <a:spLocks noChangeAspect="1" noChangeArrowheads="1"/>
            </p:cNvSpPr>
            <p:nvPr/>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19" name="Oval 488"/>
            <p:cNvSpPr>
              <a:spLocks noChangeAspect="1" noChangeArrowheads="1"/>
            </p:cNvSpPr>
            <p:nvPr/>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0" name="Oval 489"/>
            <p:cNvSpPr>
              <a:spLocks noChangeAspect="1" noChangeArrowheads="1"/>
            </p:cNvSpPr>
            <p:nvPr/>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1" name="Oval 490"/>
            <p:cNvSpPr>
              <a:spLocks noChangeAspect="1" noChangeArrowheads="1"/>
            </p:cNvSpPr>
            <p:nvPr/>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2" name="Oval 491"/>
            <p:cNvSpPr>
              <a:spLocks noChangeAspect="1" noChangeArrowheads="1"/>
            </p:cNvSpPr>
            <p:nvPr/>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3" name="Oval 492"/>
            <p:cNvSpPr>
              <a:spLocks noChangeAspect="1" noChangeArrowheads="1"/>
            </p:cNvSpPr>
            <p:nvPr/>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4" name="Oval 493"/>
            <p:cNvSpPr>
              <a:spLocks noChangeAspect="1" noChangeArrowheads="1"/>
            </p:cNvSpPr>
            <p:nvPr/>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5" name="Oval 494"/>
            <p:cNvSpPr>
              <a:spLocks noChangeAspect="1" noChangeArrowheads="1"/>
            </p:cNvSpPr>
            <p:nvPr/>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6" name="Oval 495"/>
            <p:cNvSpPr>
              <a:spLocks noChangeAspect="1" noChangeArrowheads="1"/>
            </p:cNvSpPr>
            <p:nvPr/>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7" name="Oval 496"/>
            <p:cNvSpPr>
              <a:spLocks noChangeAspect="1" noChangeArrowheads="1"/>
            </p:cNvSpPr>
            <p:nvPr/>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8" name="Oval 497"/>
            <p:cNvSpPr>
              <a:spLocks noChangeAspect="1" noChangeArrowheads="1"/>
            </p:cNvSpPr>
            <p:nvPr/>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29" name="Oval 498"/>
            <p:cNvSpPr>
              <a:spLocks noChangeAspect="1" noChangeArrowheads="1"/>
            </p:cNvSpPr>
            <p:nvPr/>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0" name="Oval 499"/>
            <p:cNvSpPr>
              <a:spLocks noChangeAspect="1" noChangeArrowheads="1"/>
            </p:cNvSpPr>
            <p:nvPr/>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1" name="Oval 500"/>
            <p:cNvSpPr>
              <a:spLocks noChangeAspect="1" noChangeArrowheads="1"/>
            </p:cNvSpPr>
            <p:nvPr/>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2" name="Oval 501"/>
            <p:cNvSpPr>
              <a:spLocks noChangeAspect="1" noChangeArrowheads="1"/>
            </p:cNvSpPr>
            <p:nvPr/>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3" name="Oval 502"/>
            <p:cNvSpPr>
              <a:spLocks noChangeAspect="1" noChangeArrowheads="1"/>
            </p:cNvSpPr>
            <p:nvPr/>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4" name="Oval 503"/>
            <p:cNvSpPr>
              <a:spLocks noChangeAspect="1" noChangeArrowheads="1"/>
            </p:cNvSpPr>
            <p:nvPr/>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5" name="Oval 504"/>
            <p:cNvSpPr>
              <a:spLocks noChangeAspect="1" noChangeArrowheads="1"/>
            </p:cNvSpPr>
            <p:nvPr/>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6" name="Oval 505"/>
            <p:cNvSpPr>
              <a:spLocks noChangeAspect="1" noChangeArrowheads="1"/>
            </p:cNvSpPr>
            <p:nvPr/>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7" name="Oval 506"/>
            <p:cNvSpPr>
              <a:spLocks noChangeAspect="1" noChangeArrowheads="1"/>
            </p:cNvSpPr>
            <p:nvPr/>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8" name="Oval 507"/>
            <p:cNvSpPr>
              <a:spLocks noChangeAspect="1" noChangeArrowheads="1"/>
            </p:cNvSpPr>
            <p:nvPr/>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39" name="Oval 508"/>
            <p:cNvSpPr>
              <a:spLocks noChangeAspect="1" noChangeArrowheads="1"/>
            </p:cNvSpPr>
            <p:nvPr/>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0" name="Oval 509"/>
            <p:cNvSpPr>
              <a:spLocks noChangeAspect="1" noChangeArrowheads="1"/>
            </p:cNvSpPr>
            <p:nvPr/>
          </p:nvSpPr>
          <p:spPr bwMode="auto">
            <a:xfrm>
              <a:off x="4888568" y="2385118"/>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41" name="Oval 510"/>
            <p:cNvSpPr>
              <a:spLocks noChangeAspect="1" noChangeArrowheads="1"/>
            </p:cNvSpPr>
            <p:nvPr/>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2" name="Oval 511"/>
            <p:cNvSpPr>
              <a:spLocks noChangeAspect="1" noChangeArrowheads="1"/>
            </p:cNvSpPr>
            <p:nvPr/>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3" name="Oval 512"/>
            <p:cNvSpPr>
              <a:spLocks noChangeAspect="1" noChangeArrowheads="1"/>
            </p:cNvSpPr>
            <p:nvPr/>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4" name="Oval 513"/>
            <p:cNvSpPr>
              <a:spLocks noChangeAspect="1" noChangeArrowheads="1"/>
            </p:cNvSpPr>
            <p:nvPr/>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5" name="Oval 514"/>
            <p:cNvSpPr>
              <a:spLocks noChangeAspect="1" noChangeArrowheads="1"/>
            </p:cNvSpPr>
            <p:nvPr/>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6" name="Oval 515"/>
            <p:cNvSpPr>
              <a:spLocks noChangeAspect="1" noChangeArrowheads="1"/>
            </p:cNvSpPr>
            <p:nvPr/>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7" name="Oval 516"/>
            <p:cNvSpPr>
              <a:spLocks noChangeAspect="1" noChangeArrowheads="1"/>
            </p:cNvSpPr>
            <p:nvPr/>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8" name="Oval 517"/>
            <p:cNvSpPr>
              <a:spLocks noChangeAspect="1" noChangeArrowheads="1"/>
            </p:cNvSpPr>
            <p:nvPr/>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49" name="Oval 518"/>
            <p:cNvSpPr>
              <a:spLocks noChangeAspect="1" noChangeArrowheads="1"/>
            </p:cNvSpPr>
            <p:nvPr/>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0" name="Oval 519"/>
            <p:cNvSpPr>
              <a:spLocks noChangeAspect="1" noChangeArrowheads="1"/>
            </p:cNvSpPr>
            <p:nvPr/>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1" name="Oval 520"/>
            <p:cNvSpPr>
              <a:spLocks noChangeAspect="1" noChangeArrowheads="1"/>
            </p:cNvSpPr>
            <p:nvPr/>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2" name="Oval 521"/>
            <p:cNvSpPr>
              <a:spLocks noChangeAspect="1" noChangeArrowheads="1"/>
            </p:cNvSpPr>
            <p:nvPr/>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3" name="Oval 522"/>
            <p:cNvSpPr>
              <a:spLocks noChangeAspect="1" noChangeArrowheads="1"/>
            </p:cNvSpPr>
            <p:nvPr/>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4" name="Oval 523"/>
            <p:cNvSpPr>
              <a:spLocks noChangeAspect="1" noChangeArrowheads="1"/>
            </p:cNvSpPr>
            <p:nvPr/>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5" name="Oval 524"/>
            <p:cNvSpPr>
              <a:spLocks noChangeAspect="1" noChangeArrowheads="1"/>
            </p:cNvSpPr>
            <p:nvPr/>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6" name="Oval 525"/>
            <p:cNvSpPr>
              <a:spLocks noChangeAspect="1" noChangeArrowheads="1"/>
            </p:cNvSpPr>
            <p:nvPr/>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7" name="Oval 526"/>
            <p:cNvSpPr>
              <a:spLocks noChangeAspect="1" noChangeArrowheads="1"/>
            </p:cNvSpPr>
            <p:nvPr/>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8" name="Oval 527"/>
            <p:cNvSpPr>
              <a:spLocks noChangeAspect="1" noChangeArrowheads="1"/>
            </p:cNvSpPr>
            <p:nvPr/>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59" name="Oval 528"/>
            <p:cNvSpPr>
              <a:spLocks noChangeAspect="1" noChangeArrowheads="1"/>
            </p:cNvSpPr>
            <p:nvPr/>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0" name="Oval 529"/>
            <p:cNvSpPr>
              <a:spLocks noChangeAspect="1" noChangeArrowheads="1"/>
            </p:cNvSpPr>
            <p:nvPr/>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1" name="Oval 530"/>
            <p:cNvSpPr>
              <a:spLocks noChangeAspect="1" noChangeArrowheads="1"/>
            </p:cNvSpPr>
            <p:nvPr/>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2" name="Oval 531"/>
            <p:cNvSpPr>
              <a:spLocks noChangeAspect="1" noChangeArrowheads="1"/>
            </p:cNvSpPr>
            <p:nvPr/>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3" name="Oval 532"/>
            <p:cNvSpPr>
              <a:spLocks noChangeAspect="1" noChangeArrowheads="1"/>
            </p:cNvSpPr>
            <p:nvPr/>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4" name="Oval 533"/>
            <p:cNvSpPr>
              <a:spLocks noChangeAspect="1" noChangeArrowheads="1"/>
            </p:cNvSpPr>
            <p:nvPr/>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5" name="Oval 534"/>
            <p:cNvSpPr>
              <a:spLocks noChangeAspect="1" noChangeArrowheads="1"/>
            </p:cNvSpPr>
            <p:nvPr/>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6" name="Oval 535"/>
            <p:cNvSpPr>
              <a:spLocks noChangeAspect="1" noChangeArrowheads="1"/>
            </p:cNvSpPr>
            <p:nvPr/>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7" name="Oval 536"/>
            <p:cNvSpPr>
              <a:spLocks noChangeAspect="1" noChangeArrowheads="1"/>
            </p:cNvSpPr>
            <p:nvPr/>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8" name="Oval 537"/>
            <p:cNvSpPr>
              <a:spLocks noChangeAspect="1" noChangeArrowheads="1"/>
            </p:cNvSpPr>
            <p:nvPr/>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69" name="Oval 538"/>
            <p:cNvSpPr>
              <a:spLocks noChangeAspect="1" noChangeArrowheads="1"/>
            </p:cNvSpPr>
            <p:nvPr/>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0" name="Oval 539"/>
            <p:cNvSpPr>
              <a:spLocks noChangeAspect="1" noChangeArrowheads="1"/>
            </p:cNvSpPr>
            <p:nvPr/>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1" name="Oval 540"/>
            <p:cNvSpPr>
              <a:spLocks noChangeAspect="1" noChangeArrowheads="1"/>
            </p:cNvSpPr>
            <p:nvPr/>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2" name="Oval 541"/>
            <p:cNvSpPr>
              <a:spLocks noChangeAspect="1" noChangeArrowheads="1"/>
            </p:cNvSpPr>
            <p:nvPr/>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3" name="Oval 542"/>
            <p:cNvSpPr>
              <a:spLocks noChangeAspect="1" noChangeArrowheads="1"/>
            </p:cNvSpPr>
            <p:nvPr/>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4" name="Oval 543"/>
            <p:cNvSpPr>
              <a:spLocks noChangeAspect="1" noChangeArrowheads="1"/>
            </p:cNvSpPr>
            <p:nvPr/>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5" name="Oval 544"/>
            <p:cNvSpPr>
              <a:spLocks noChangeAspect="1" noChangeArrowheads="1"/>
            </p:cNvSpPr>
            <p:nvPr/>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6" name="Oval 545"/>
            <p:cNvSpPr>
              <a:spLocks noChangeAspect="1" noChangeArrowheads="1"/>
            </p:cNvSpPr>
            <p:nvPr/>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7" name="Oval 546"/>
            <p:cNvSpPr>
              <a:spLocks noChangeAspect="1" noChangeArrowheads="1"/>
            </p:cNvSpPr>
            <p:nvPr/>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8" name="Oval 547"/>
            <p:cNvSpPr>
              <a:spLocks noChangeAspect="1" noChangeArrowheads="1"/>
            </p:cNvSpPr>
            <p:nvPr/>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79" name="Oval 548"/>
            <p:cNvSpPr>
              <a:spLocks noChangeAspect="1" noChangeArrowheads="1"/>
            </p:cNvSpPr>
            <p:nvPr/>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0" name="Oval 549"/>
            <p:cNvSpPr>
              <a:spLocks noChangeAspect="1" noChangeArrowheads="1"/>
            </p:cNvSpPr>
            <p:nvPr/>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1" name="Oval 550"/>
            <p:cNvSpPr>
              <a:spLocks noChangeAspect="1" noChangeArrowheads="1"/>
            </p:cNvSpPr>
            <p:nvPr/>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2" name="Oval 551"/>
            <p:cNvSpPr>
              <a:spLocks noChangeAspect="1" noChangeArrowheads="1"/>
            </p:cNvSpPr>
            <p:nvPr/>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3" name="Oval 552"/>
            <p:cNvSpPr>
              <a:spLocks noChangeAspect="1" noChangeArrowheads="1"/>
            </p:cNvSpPr>
            <p:nvPr/>
          </p:nvSpPr>
          <p:spPr bwMode="auto">
            <a:xfrm>
              <a:off x="4327672" y="2489154"/>
              <a:ext cx="85944"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784" name="Oval 553"/>
            <p:cNvSpPr>
              <a:spLocks noChangeAspect="1" noChangeArrowheads="1"/>
            </p:cNvSpPr>
            <p:nvPr/>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5" name="Oval 554"/>
            <p:cNvSpPr>
              <a:spLocks noChangeAspect="1" noChangeArrowheads="1"/>
            </p:cNvSpPr>
            <p:nvPr/>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6" name="Oval 555"/>
            <p:cNvSpPr>
              <a:spLocks noChangeAspect="1" noChangeArrowheads="1"/>
            </p:cNvSpPr>
            <p:nvPr/>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7" name="Oval 556"/>
            <p:cNvSpPr>
              <a:spLocks noChangeAspect="1" noChangeArrowheads="1"/>
            </p:cNvSpPr>
            <p:nvPr/>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8" name="Oval 557"/>
            <p:cNvSpPr>
              <a:spLocks noChangeAspect="1" noChangeArrowheads="1"/>
            </p:cNvSpPr>
            <p:nvPr/>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89" name="Oval 558"/>
            <p:cNvSpPr>
              <a:spLocks noChangeAspect="1" noChangeArrowheads="1"/>
            </p:cNvSpPr>
            <p:nvPr/>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0" name="Oval 559"/>
            <p:cNvSpPr>
              <a:spLocks noChangeAspect="1" noChangeArrowheads="1"/>
            </p:cNvSpPr>
            <p:nvPr/>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1" name="Oval 560"/>
            <p:cNvSpPr>
              <a:spLocks noChangeAspect="1" noChangeArrowheads="1"/>
            </p:cNvSpPr>
            <p:nvPr/>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2" name="Oval 561"/>
            <p:cNvSpPr>
              <a:spLocks noChangeAspect="1" noChangeArrowheads="1"/>
            </p:cNvSpPr>
            <p:nvPr/>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3" name="Oval 562"/>
            <p:cNvSpPr>
              <a:spLocks noChangeAspect="1" noChangeArrowheads="1"/>
            </p:cNvSpPr>
            <p:nvPr/>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4" name="Oval 563"/>
            <p:cNvSpPr>
              <a:spLocks noChangeAspect="1" noChangeArrowheads="1"/>
            </p:cNvSpPr>
            <p:nvPr/>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5" name="Oval 564"/>
            <p:cNvSpPr>
              <a:spLocks noChangeAspect="1" noChangeArrowheads="1"/>
            </p:cNvSpPr>
            <p:nvPr/>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6" name="Oval 565"/>
            <p:cNvSpPr>
              <a:spLocks noChangeAspect="1" noChangeArrowheads="1"/>
            </p:cNvSpPr>
            <p:nvPr/>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7" name="Oval 566"/>
            <p:cNvSpPr>
              <a:spLocks noChangeAspect="1" noChangeArrowheads="1"/>
            </p:cNvSpPr>
            <p:nvPr/>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8" name="Oval 567"/>
            <p:cNvSpPr>
              <a:spLocks noChangeAspect="1" noChangeArrowheads="1"/>
            </p:cNvSpPr>
            <p:nvPr/>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799" name="Oval 568"/>
            <p:cNvSpPr>
              <a:spLocks noChangeAspect="1" noChangeArrowheads="1"/>
            </p:cNvSpPr>
            <p:nvPr/>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0" name="Oval 569"/>
            <p:cNvSpPr>
              <a:spLocks noChangeAspect="1" noChangeArrowheads="1"/>
            </p:cNvSpPr>
            <p:nvPr/>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1" name="Oval 570"/>
            <p:cNvSpPr>
              <a:spLocks noChangeAspect="1" noChangeArrowheads="1"/>
            </p:cNvSpPr>
            <p:nvPr/>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2" name="Oval 571"/>
            <p:cNvSpPr>
              <a:spLocks noChangeAspect="1" noChangeArrowheads="1"/>
            </p:cNvSpPr>
            <p:nvPr/>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3" name="Oval 572"/>
            <p:cNvSpPr>
              <a:spLocks noChangeAspect="1" noChangeArrowheads="1"/>
            </p:cNvSpPr>
            <p:nvPr/>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4" name="Oval 573"/>
            <p:cNvSpPr>
              <a:spLocks noChangeAspect="1" noChangeArrowheads="1"/>
            </p:cNvSpPr>
            <p:nvPr/>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5" name="Oval 574"/>
            <p:cNvSpPr>
              <a:spLocks noChangeAspect="1" noChangeArrowheads="1"/>
            </p:cNvSpPr>
            <p:nvPr/>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6" name="Oval 575"/>
            <p:cNvSpPr>
              <a:spLocks noChangeAspect="1" noChangeArrowheads="1"/>
            </p:cNvSpPr>
            <p:nvPr/>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7" name="Oval 576"/>
            <p:cNvSpPr>
              <a:spLocks noChangeAspect="1" noChangeArrowheads="1"/>
            </p:cNvSpPr>
            <p:nvPr/>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8" name="Oval 577"/>
            <p:cNvSpPr>
              <a:spLocks noChangeAspect="1" noChangeArrowheads="1"/>
            </p:cNvSpPr>
            <p:nvPr/>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09" name="Oval 578"/>
            <p:cNvSpPr>
              <a:spLocks noChangeAspect="1" noChangeArrowheads="1"/>
            </p:cNvSpPr>
            <p:nvPr/>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0" name="Oval 579"/>
            <p:cNvSpPr>
              <a:spLocks noChangeAspect="1" noChangeArrowheads="1"/>
            </p:cNvSpPr>
            <p:nvPr/>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1" name="Oval 580"/>
            <p:cNvSpPr>
              <a:spLocks noChangeAspect="1" noChangeArrowheads="1"/>
            </p:cNvSpPr>
            <p:nvPr/>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2" name="Oval 581"/>
            <p:cNvSpPr>
              <a:spLocks noChangeAspect="1" noChangeArrowheads="1"/>
            </p:cNvSpPr>
            <p:nvPr/>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3" name="Oval 582"/>
            <p:cNvSpPr>
              <a:spLocks noChangeAspect="1" noChangeArrowheads="1"/>
            </p:cNvSpPr>
            <p:nvPr/>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4" name="Oval 583"/>
            <p:cNvSpPr>
              <a:spLocks noChangeAspect="1" noChangeArrowheads="1"/>
            </p:cNvSpPr>
            <p:nvPr/>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5" name="Oval 584"/>
            <p:cNvSpPr>
              <a:spLocks noChangeAspect="1" noChangeArrowheads="1"/>
            </p:cNvSpPr>
            <p:nvPr/>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6" name="Oval 585"/>
            <p:cNvSpPr>
              <a:spLocks noChangeAspect="1" noChangeArrowheads="1"/>
            </p:cNvSpPr>
            <p:nvPr/>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7" name="Oval 586"/>
            <p:cNvSpPr>
              <a:spLocks noChangeAspect="1" noChangeArrowheads="1"/>
            </p:cNvSpPr>
            <p:nvPr/>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8" name="Oval 587"/>
            <p:cNvSpPr>
              <a:spLocks noChangeAspect="1" noChangeArrowheads="1"/>
            </p:cNvSpPr>
            <p:nvPr/>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19" name="Oval 588"/>
            <p:cNvSpPr>
              <a:spLocks noChangeAspect="1" noChangeArrowheads="1"/>
            </p:cNvSpPr>
            <p:nvPr/>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0" name="Oval 589"/>
            <p:cNvSpPr>
              <a:spLocks noChangeAspect="1" noChangeArrowheads="1"/>
            </p:cNvSpPr>
            <p:nvPr/>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1" name="Oval 590"/>
            <p:cNvSpPr>
              <a:spLocks noChangeAspect="1" noChangeArrowheads="1"/>
            </p:cNvSpPr>
            <p:nvPr/>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2" name="Oval 591"/>
            <p:cNvSpPr>
              <a:spLocks noChangeAspect="1" noChangeArrowheads="1"/>
            </p:cNvSpPr>
            <p:nvPr/>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3" name="Oval 592"/>
            <p:cNvSpPr>
              <a:spLocks noChangeAspect="1" noChangeArrowheads="1"/>
            </p:cNvSpPr>
            <p:nvPr/>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4" name="Oval 593"/>
            <p:cNvSpPr>
              <a:spLocks noChangeAspect="1" noChangeArrowheads="1"/>
            </p:cNvSpPr>
            <p:nvPr/>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5" name="Oval 594"/>
            <p:cNvSpPr>
              <a:spLocks noChangeAspect="1" noChangeArrowheads="1"/>
            </p:cNvSpPr>
            <p:nvPr/>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6" name="Oval 595"/>
            <p:cNvSpPr>
              <a:spLocks noChangeAspect="1" noChangeArrowheads="1"/>
            </p:cNvSpPr>
            <p:nvPr/>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7" name="Oval 596"/>
            <p:cNvSpPr>
              <a:spLocks noChangeAspect="1" noChangeArrowheads="1"/>
            </p:cNvSpPr>
            <p:nvPr/>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8" name="Oval 597"/>
            <p:cNvSpPr>
              <a:spLocks noChangeAspect="1" noChangeArrowheads="1"/>
            </p:cNvSpPr>
            <p:nvPr/>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29" name="Oval 598"/>
            <p:cNvSpPr>
              <a:spLocks noChangeAspect="1" noChangeArrowheads="1"/>
            </p:cNvSpPr>
            <p:nvPr/>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0" name="Oval 599"/>
            <p:cNvSpPr>
              <a:spLocks noChangeAspect="1" noChangeArrowheads="1"/>
            </p:cNvSpPr>
            <p:nvPr/>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1" name="Oval 600"/>
            <p:cNvSpPr>
              <a:spLocks noChangeAspect="1" noChangeArrowheads="1"/>
            </p:cNvSpPr>
            <p:nvPr/>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2" name="Oval 601"/>
            <p:cNvSpPr>
              <a:spLocks noChangeAspect="1" noChangeArrowheads="1"/>
            </p:cNvSpPr>
            <p:nvPr/>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3" name="Oval 602"/>
            <p:cNvSpPr>
              <a:spLocks noChangeAspect="1" noChangeArrowheads="1"/>
            </p:cNvSpPr>
            <p:nvPr/>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4" name="Oval 603"/>
            <p:cNvSpPr>
              <a:spLocks noChangeAspect="1" noChangeArrowheads="1"/>
            </p:cNvSpPr>
            <p:nvPr/>
          </p:nvSpPr>
          <p:spPr bwMode="auto">
            <a:xfrm>
              <a:off x="4776992"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35" name="Oval 604"/>
            <p:cNvSpPr>
              <a:spLocks noChangeAspect="1" noChangeArrowheads="1"/>
            </p:cNvSpPr>
            <p:nvPr/>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6" name="Oval 605"/>
            <p:cNvSpPr>
              <a:spLocks noChangeAspect="1" noChangeArrowheads="1"/>
            </p:cNvSpPr>
            <p:nvPr/>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7" name="Oval 606"/>
            <p:cNvSpPr>
              <a:spLocks noChangeAspect="1" noChangeArrowheads="1"/>
            </p:cNvSpPr>
            <p:nvPr/>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8" name="Oval 607"/>
            <p:cNvSpPr>
              <a:spLocks noChangeAspect="1" noChangeArrowheads="1"/>
            </p:cNvSpPr>
            <p:nvPr/>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39" name="Oval 608"/>
            <p:cNvSpPr>
              <a:spLocks noChangeAspect="1" noChangeArrowheads="1"/>
            </p:cNvSpPr>
            <p:nvPr/>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0" name="Oval 609"/>
            <p:cNvSpPr>
              <a:spLocks noChangeAspect="1" noChangeArrowheads="1"/>
            </p:cNvSpPr>
            <p:nvPr/>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1" name="Oval 610"/>
            <p:cNvSpPr>
              <a:spLocks noChangeAspect="1" noChangeArrowheads="1"/>
            </p:cNvSpPr>
            <p:nvPr/>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2" name="Oval 611"/>
            <p:cNvSpPr>
              <a:spLocks noChangeAspect="1" noChangeArrowheads="1"/>
            </p:cNvSpPr>
            <p:nvPr/>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3" name="Oval 612"/>
            <p:cNvSpPr>
              <a:spLocks noChangeAspect="1" noChangeArrowheads="1"/>
            </p:cNvSpPr>
            <p:nvPr/>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4" name="Oval 613"/>
            <p:cNvSpPr>
              <a:spLocks noChangeAspect="1" noChangeArrowheads="1"/>
            </p:cNvSpPr>
            <p:nvPr/>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5" name="Oval 614"/>
            <p:cNvSpPr>
              <a:spLocks noChangeAspect="1" noChangeArrowheads="1"/>
            </p:cNvSpPr>
            <p:nvPr/>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6" name="Oval 615"/>
            <p:cNvSpPr>
              <a:spLocks noChangeAspect="1" noChangeArrowheads="1"/>
            </p:cNvSpPr>
            <p:nvPr/>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7" name="Oval 616"/>
            <p:cNvSpPr>
              <a:spLocks noChangeAspect="1" noChangeArrowheads="1"/>
            </p:cNvSpPr>
            <p:nvPr/>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8" name="Oval 617"/>
            <p:cNvSpPr>
              <a:spLocks noChangeAspect="1" noChangeArrowheads="1"/>
            </p:cNvSpPr>
            <p:nvPr/>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49" name="Oval 618"/>
            <p:cNvSpPr>
              <a:spLocks noChangeAspect="1" noChangeArrowheads="1"/>
            </p:cNvSpPr>
            <p:nvPr/>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0" name="Oval 619"/>
            <p:cNvSpPr>
              <a:spLocks noChangeAspect="1" noChangeArrowheads="1"/>
            </p:cNvSpPr>
            <p:nvPr/>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1" name="Oval 620"/>
            <p:cNvSpPr>
              <a:spLocks noChangeAspect="1" noChangeArrowheads="1"/>
            </p:cNvSpPr>
            <p:nvPr/>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2" name="Oval 621"/>
            <p:cNvSpPr>
              <a:spLocks noChangeAspect="1" noChangeArrowheads="1"/>
            </p:cNvSpPr>
            <p:nvPr/>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3" name="Oval 622"/>
            <p:cNvSpPr>
              <a:spLocks noChangeAspect="1" noChangeArrowheads="1"/>
            </p:cNvSpPr>
            <p:nvPr/>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4" name="Oval 623"/>
            <p:cNvSpPr>
              <a:spLocks noChangeAspect="1" noChangeArrowheads="1"/>
            </p:cNvSpPr>
            <p:nvPr/>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5" name="Oval 624"/>
            <p:cNvSpPr>
              <a:spLocks noChangeAspect="1" noChangeArrowheads="1"/>
            </p:cNvSpPr>
            <p:nvPr/>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6" name="Oval 625"/>
            <p:cNvSpPr>
              <a:spLocks noChangeAspect="1" noChangeArrowheads="1"/>
            </p:cNvSpPr>
            <p:nvPr/>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7" name="Oval 626"/>
            <p:cNvSpPr>
              <a:spLocks noChangeAspect="1" noChangeArrowheads="1"/>
            </p:cNvSpPr>
            <p:nvPr/>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8" name="Oval 627"/>
            <p:cNvSpPr>
              <a:spLocks noChangeAspect="1" noChangeArrowheads="1"/>
            </p:cNvSpPr>
            <p:nvPr/>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59" name="Oval 628"/>
            <p:cNvSpPr>
              <a:spLocks noChangeAspect="1" noChangeArrowheads="1"/>
            </p:cNvSpPr>
            <p:nvPr/>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0" name="Oval 629"/>
            <p:cNvSpPr>
              <a:spLocks noChangeAspect="1" noChangeArrowheads="1"/>
            </p:cNvSpPr>
            <p:nvPr/>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1" name="Oval 630"/>
            <p:cNvSpPr>
              <a:spLocks noChangeAspect="1" noChangeArrowheads="1"/>
            </p:cNvSpPr>
            <p:nvPr/>
          </p:nvSpPr>
          <p:spPr bwMode="auto">
            <a:xfrm>
              <a:off x="7810653" y="2593192"/>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862" name="Oval 631"/>
            <p:cNvSpPr>
              <a:spLocks noChangeAspect="1" noChangeArrowheads="1"/>
            </p:cNvSpPr>
            <p:nvPr/>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3" name="Oval 632"/>
            <p:cNvSpPr>
              <a:spLocks noChangeAspect="1" noChangeArrowheads="1"/>
            </p:cNvSpPr>
            <p:nvPr/>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4" name="Oval 633"/>
            <p:cNvSpPr>
              <a:spLocks noChangeAspect="1" noChangeArrowheads="1"/>
            </p:cNvSpPr>
            <p:nvPr/>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5" name="Oval 634"/>
            <p:cNvSpPr>
              <a:spLocks noChangeAspect="1" noChangeArrowheads="1"/>
            </p:cNvSpPr>
            <p:nvPr/>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6" name="Oval 635"/>
            <p:cNvSpPr>
              <a:spLocks noChangeAspect="1" noChangeArrowheads="1"/>
            </p:cNvSpPr>
            <p:nvPr/>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7" name="Oval 636"/>
            <p:cNvSpPr>
              <a:spLocks noChangeAspect="1" noChangeArrowheads="1"/>
            </p:cNvSpPr>
            <p:nvPr/>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8" name="Oval 637"/>
            <p:cNvSpPr>
              <a:spLocks noChangeAspect="1" noChangeArrowheads="1"/>
            </p:cNvSpPr>
            <p:nvPr/>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69" name="Oval 638"/>
            <p:cNvSpPr>
              <a:spLocks noChangeAspect="1" noChangeArrowheads="1"/>
            </p:cNvSpPr>
            <p:nvPr/>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0" name="Oval 639"/>
            <p:cNvSpPr>
              <a:spLocks noChangeAspect="1" noChangeArrowheads="1"/>
            </p:cNvSpPr>
            <p:nvPr/>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1" name="Oval 640"/>
            <p:cNvSpPr>
              <a:spLocks noChangeAspect="1" noChangeArrowheads="1"/>
            </p:cNvSpPr>
            <p:nvPr/>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2" name="Oval 641"/>
            <p:cNvSpPr>
              <a:spLocks noChangeAspect="1" noChangeArrowheads="1"/>
            </p:cNvSpPr>
            <p:nvPr/>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3" name="Oval 642"/>
            <p:cNvSpPr>
              <a:spLocks noChangeAspect="1" noChangeArrowheads="1"/>
            </p:cNvSpPr>
            <p:nvPr/>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4" name="Oval 643"/>
            <p:cNvSpPr>
              <a:spLocks noChangeAspect="1" noChangeArrowheads="1"/>
            </p:cNvSpPr>
            <p:nvPr/>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5" name="Oval 644"/>
            <p:cNvSpPr>
              <a:spLocks noChangeAspect="1" noChangeArrowheads="1"/>
            </p:cNvSpPr>
            <p:nvPr/>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6" name="Oval 645"/>
            <p:cNvSpPr>
              <a:spLocks noChangeAspect="1" noChangeArrowheads="1"/>
            </p:cNvSpPr>
            <p:nvPr/>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7" name="Oval 646"/>
            <p:cNvSpPr>
              <a:spLocks noChangeAspect="1" noChangeArrowheads="1"/>
            </p:cNvSpPr>
            <p:nvPr/>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8" name="Oval 647"/>
            <p:cNvSpPr>
              <a:spLocks noChangeAspect="1" noChangeArrowheads="1"/>
            </p:cNvSpPr>
            <p:nvPr/>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79" name="Oval 648"/>
            <p:cNvSpPr>
              <a:spLocks noChangeAspect="1" noChangeArrowheads="1"/>
            </p:cNvSpPr>
            <p:nvPr/>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0" name="Oval 649"/>
            <p:cNvSpPr>
              <a:spLocks noChangeAspect="1" noChangeArrowheads="1"/>
            </p:cNvSpPr>
            <p:nvPr/>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1" name="Oval 650"/>
            <p:cNvSpPr>
              <a:spLocks noChangeAspect="1" noChangeArrowheads="1"/>
            </p:cNvSpPr>
            <p:nvPr/>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2" name="Oval 651"/>
            <p:cNvSpPr>
              <a:spLocks noChangeAspect="1" noChangeArrowheads="1"/>
            </p:cNvSpPr>
            <p:nvPr/>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3" name="Oval 652"/>
            <p:cNvSpPr>
              <a:spLocks noChangeAspect="1" noChangeArrowheads="1"/>
            </p:cNvSpPr>
            <p:nvPr/>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4" name="Oval 653"/>
            <p:cNvSpPr>
              <a:spLocks noChangeAspect="1" noChangeArrowheads="1"/>
            </p:cNvSpPr>
            <p:nvPr/>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5" name="Oval 654"/>
            <p:cNvSpPr>
              <a:spLocks noChangeAspect="1" noChangeArrowheads="1"/>
            </p:cNvSpPr>
            <p:nvPr/>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6" name="Oval 655"/>
            <p:cNvSpPr>
              <a:spLocks noChangeAspect="1" noChangeArrowheads="1"/>
            </p:cNvSpPr>
            <p:nvPr/>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7" name="Oval 656"/>
            <p:cNvSpPr>
              <a:spLocks noChangeAspect="1" noChangeArrowheads="1"/>
            </p:cNvSpPr>
            <p:nvPr/>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8" name="Oval 657"/>
            <p:cNvSpPr>
              <a:spLocks noChangeAspect="1" noChangeArrowheads="1"/>
            </p:cNvSpPr>
            <p:nvPr/>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89" name="Oval 658"/>
            <p:cNvSpPr>
              <a:spLocks noChangeAspect="1" noChangeArrowheads="1"/>
            </p:cNvSpPr>
            <p:nvPr/>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0" name="Oval 659"/>
            <p:cNvSpPr>
              <a:spLocks noChangeAspect="1" noChangeArrowheads="1"/>
            </p:cNvSpPr>
            <p:nvPr/>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1" name="Oval 660"/>
            <p:cNvSpPr>
              <a:spLocks noChangeAspect="1" noChangeArrowheads="1"/>
            </p:cNvSpPr>
            <p:nvPr/>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2" name="Oval 661"/>
            <p:cNvSpPr>
              <a:spLocks noChangeAspect="1" noChangeArrowheads="1"/>
            </p:cNvSpPr>
            <p:nvPr/>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3" name="Oval 662"/>
            <p:cNvSpPr>
              <a:spLocks noChangeAspect="1" noChangeArrowheads="1"/>
            </p:cNvSpPr>
            <p:nvPr/>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4" name="Oval 663"/>
            <p:cNvSpPr>
              <a:spLocks noChangeAspect="1" noChangeArrowheads="1"/>
            </p:cNvSpPr>
            <p:nvPr/>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5" name="Oval 664"/>
            <p:cNvSpPr>
              <a:spLocks noChangeAspect="1" noChangeArrowheads="1"/>
            </p:cNvSpPr>
            <p:nvPr/>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6" name="Oval 665"/>
            <p:cNvSpPr>
              <a:spLocks noChangeAspect="1" noChangeArrowheads="1"/>
            </p:cNvSpPr>
            <p:nvPr/>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7" name="Oval 666"/>
            <p:cNvSpPr>
              <a:spLocks noChangeAspect="1" noChangeArrowheads="1"/>
            </p:cNvSpPr>
            <p:nvPr/>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8" name="Oval 667"/>
            <p:cNvSpPr>
              <a:spLocks noChangeAspect="1" noChangeArrowheads="1"/>
            </p:cNvSpPr>
            <p:nvPr/>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899" name="Oval 668"/>
            <p:cNvSpPr>
              <a:spLocks noChangeAspect="1" noChangeArrowheads="1"/>
            </p:cNvSpPr>
            <p:nvPr/>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0" name="Oval 669"/>
            <p:cNvSpPr>
              <a:spLocks noChangeAspect="1" noChangeArrowheads="1"/>
            </p:cNvSpPr>
            <p:nvPr/>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1" name="Oval 670"/>
            <p:cNvSpPr>
              <a:spLocks noChangeAspect="1" noChangeArrowheads="1"/>
            </p:cNvSpPr>
            <p:nvPr/>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2" name="Oval 671"/>
            <p:cNvSpPr>
              <a:spLocks noChangeAspect="1" noChangeArrowheads="1"/>
            </p:cNvSpPr>
            <p:nvPr/>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3" name="Oval 672"/>
            <p:cNvSpPr>
              <a:spLocks noChangeAspect="1" noChangeArrowheads="1"/>
            </p:cNvSpPr>
            <p:nvPr/>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4" name="Oval 673"/>
            <p:cNvSpPr>
              <a:spLocks noChangeAspect="1" noChangeArrowheads="1"/>
            </p:cNvSpPr>
            <p:nvPr/>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5" name="Oval 674"/>
            <p:cNvSpPr>
              <a:spLocks noChangeAspect="1" noChangeArrowheads="1"/>
            </p:cNvSpPr>
            <p:nvPr/>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6" name="Oval 675"/>
            <p:cNvSpPr>
              <a:spLocks noChangeAspect="1" noChangeArrowheads="1"/>
            </p:cNvSpPr>
            <p:nvPr/>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7" name="Oval 676"/>
            <p:cNvSpPr>
              <a:spLocks noChangeAspect="1" noChangeArrowheads="1"/>
            </p:cNvSpPr>
            <p:nvPr/>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8" name="Oval 677"/>
            <p:cNvSpPr>
              <a:spLocks noChangeAspect="1" noChangeArrowheads="1"/>
            </p:cNvSpPr>
            <p:nvPr/>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09" name="Oval 678"/>
            <p:cNvSpPr>
              <a:spLocks noChangeAspect="1" noChangeArrowheads="1"/>
            </p:cNvSpPr>
            <p:nvPr/>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0" name="Oval 679"/>
            <p:cNvSpPr>
              <a:spLocks noChangeAspect="1" noChangeArrowheads="1"/>
            </p:cNvSpPr>
            <p:nvPr/>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1" name="Oval 680"/>
            <p:cNvSpPr>
              <a:spLocks noChangeAspect="1" noChangeArrowheads="1"/>
            </p:cNvSpPr>
            <p:nvPr/>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2" name="Oval 681"/>
            <p:cNvSpPr>
              <a:spLocks noChangeAspect="1" noChangeArrowheads="1"/>
            </p:cNvSpPr>
            <p:nvPr/>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3" name="Oval 682"/>
            <p:cNvSpPr>
              <a:spLocks noChangeAspect="1" noChangeArrowheads="1"/>
            </p:cNvSpPr>
            <p:nvPr/>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4" name="Oval 683"/>
            <p:cNvSpPr>
              <a:spLocks noChangeAspect="1" noChangeArrowheads="1"/>
            </p:cNvSpPr>
            <p:nvPr/>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5" name="Oval 684"/>
            <p:cNvSpPr>
              <a:spLocks noChangeAspect="1" noChangeArrowheads="1"/>
            </p:cNvSpPr>
            <p:nvPr/>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6" name="Oval 685"/>
            <p:cNvSpPr>
              <a:spLocks noChangeAspect="1" noChangeArrowheads="1"/>
            </p:cNvSpPr>
            <p:nvPr/>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7" name="Oval 686"/>
            <p:cNvSpPr>
              <a:spLocks noChangeAspect="1" noChangeArrowheads="1"/>
            </p:cNvSpPr>
            <p:nvPr/>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8" name="Oval 687"/>
            <p:cNvSpPr>
              <a:spLocks noChangeAspect="1" noChangeArrowheads="1"/>
            </p:cNvSpPr>
            <p:nvPr/>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19" name="Oval 688"/>
            <p:cNvSpPr>
              <a:spLocks noChangeAspect="1" noChangeArrowheads="1"/>
            </p:cNvSpPr>
            <p:nvPr/>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0" name="Oval 689"/>
            <p:cNvSpPr>
              <a:spLocks noChangeAspect="1" noChangeArrowheads="1"/>
            </p:cNvSpPr>
            <p:nvPr/>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1" name="Oval 690"/>
            <p:cNvSpPr>
              <a:spLocks noChangeAspect="1" noChangeArrowheads="1"/>
            </p:cNvSpPr>
            <p:nvPr/>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2" name="Oval 691"/>
            <p:cNvSpPr>
              <a:spLocks noChangeAspect="1" noChangeArrowheads="1"/>
            </p:cNvSpPr>
            <p:nvPr/>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3" name="Oval 692"/>
            <p:cNvSpPr>
              <a:spLocks noChangeAspect="1" noChangeArrowheads="1"/>
            </p:cNvSpPr>
            <p:nvPr/>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4" name="Oval 693"/>
            <p:cNvSpPr>
              <a:spLocks noChangeAspect="1" noChangeArrowheads="1"/>
            </p:cNvSpPr>
            <p:nvPr/>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5" name="Oval 694"/>
            <p:cNvSpPr>
              <a:spLocks noChangeAspect="1" noChangeArrowheads="1"/>
            </p:cNvSpPr>
            <p:nvPr/>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6" name="Oval 695"/>
            <p:cNvSpPr>
              <a:spLocks noChangeAspect="1" noChangeArrowheads="1"/>
            </p:cNvSpPr>
            <p:nvPr/>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7" name="Oval 696"/>
            <p:cNvSpPr>
              <a:spLocks noChangeAspect="1" noChangeArrowheads="1"/>
            </p:cNvSpPr>
            <p:nvPr/>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8" name="Oval 697"/>
            <p:cNvSpPr>
              <a:spLocks noChangeAspect="1" noChangeArrowheads="1"/>
            </p:cNvSpPr>
            <p:nvPr/>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29" name="Oval 698"/>
            <p:cNvSpPr>
              <a:spLocks noChangeAspect="1" noChangeArrowheads="1"/>
            </p:cNvSpPr>
            <p:nvPr/>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0" name="Oval 699"/>
            <p:cNvSpPr>
              <a:spLocks noChangeAspect="1" noChangeArrowheads="1"/>
            </p:cNvSpPr>
            <p:nvPr/>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1" name="Oval 700"/>
            <p:cNvSpPr>
              <a:spLocks noChangeAspect="1" noChangeArrowheads="1"/>
            </p:cNvSpPr>
            <p:nvPr/>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2" name="Oval 701"/>
            <p:cNvSpPr>
              <a:spLocks noChangeAspect="1" noChangeArrowheads="1"/>
            </p:cNvSpPr>
            <p:nvPr/>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3" name="Oval 702"/>
            <p:cNvSpPr>
              <a:spLocks noChangeAspect="1" noChangeArrowheads="1"/>
            </p:cNvSpPr>
            <p:nvPr/>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4" name="Oval 703"/>
            <p:cNvSpPr>
              <a:spLocks noChangeAspect="1" noChangeArrowheads="1"/>
            </p:cNvSpPr>
            <p:nvPr/>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5" name="Oval 704"/>
            <p:cNvSpPr>
              <a:spLocks noChangeAspect="1" noChangeArrowheads="1"/>
            </p:cNvSpPr>
            <p:nvPr/>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6" name="Oval 705"/>
            <p:cNvSpPr>
              <a:spLocks noChangeAspect="1" noChangeArrowheads="1"/>
            </p:cNvSpPr>
            <p:nvPr/>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7" name="Oval 706"/>
            <p:cNvSpPr>
              <a:spLocks noChangeAspect="1" noChangeArrowheads="1"/>
            </p:cNvSpPr>
            <p:nvPr/>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8" name="Oval 707"/>
            <p:cNvSpPr>
              <a:spLocks noChangeAspect="1" noChangeArrowheads="1"/>
            </p:cNvSpPr>
            <p:nvPr/>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39" name="Oval 708"/>
            <p:cNvSpPr>
              <a:spLocks noChangeAspect="1" noChangeArrowheads="1"/>
            </p:cNvSpPr>
            <p:nvPr/>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0" name="Oval 709"/>
            <p:cNvSpPr>
              <a:spLocks noChangeAspect="1" noChangeArrowheads="1"/>
            </p:cNvSpPr>
            <p:nvPr/>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1" name="Oval 710"/>
            <p:cNvSpPr>
              <a:spLocks noChangeAspect="1" noChangeArrowheads="1"/>
            </p:cNvSpPr>
            <p:nvPr/>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2" name="Oval 711"/>
            <p:cNvSpPr>
              <a:spLocks noChangeAspect="1" noChangeArrowheads="1"/>
            </p:cNvSpPr>
            <p:nvPr/>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3" name="Oval 712"/>
            <p:cNvSpPr>
              <a:spLocks noChangeAspect="1" noChangeArrowheads="1"/>
            </p:cNvSpPr>
            <p:nvPr/>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4" name="Oval 713"/>
            <p:cNvSpPr>
              <a:spLocks noChangeAspect="1" noChangeArrowheads="1"/>
            </p:cNvSpPr>
            <p:nvPr/>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5" name="Oval 714"/>
            <p:cNvSpPr>
              <a:spLocks noChangeAspect="1" noChangeArrowheads="1"/>
            </p:cNvSpPr>
            <p:nvPr/>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6" name="Oval 715"/>
            <p:cNvSpPr>
              <a:spLocks noChangeAspect="1" noChangeArrowheads="1"/>
            </p:cNvSpPr>
            <p:nvPr/>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7" name="Oval 716"/>
            <p:cNvSpPr>
              <a:spLocks noChangeAspect="1" noChangeArrowheads="1"/>
            </p:cNvSpPr>
            <p:nvPr/>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8" name="Oval 717"/>
            <p:cNvSpPr>
              <a:spLocks noChangeAspect="1" noChangeArrowheads="1"/>
            </p:cNvSpPr>
            <p:nvPr/>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49" name="Oval 718"/>
            <p:cNvSpPr>
              <a:spLocks noChangeAspect="1" noChangeArrowheads="1"/>
            </p:cNvSpPr>
            <p:nvPr/>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0" name="Oval 719"/>
            <p:cNvSpPr>
              <a:spLocks noChangeAspect="1" noChangeArrowheads="1"/>
            </p:cNvSpPr>
            <p:nvPr/>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1" name="Oval 720"/>
            <p:cNvSpPr>
              <a:spLocks noChangeAspect="1" noChangeArrowheads="1"/>
            </p:cNvSpPr>
            <p:nvPr/>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2" name="Oval 721"/>
            <p:cNvSpPr>
              <a:spLocks noChangeAspect="1" noChangeArrowheads="1"/>
            </p:cNvSpPr>
            <p:nvPr/>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3" name="Oval 722"/>
            <p:cNvSpPr>
              <a:spLocks noChangeAspect="1" noChangeArrowheads="1"/>
            </p:cNvSpPr>
            <p:nvPr/>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4" name="Oval 723"/>
            <p:cNvSpPr>
              <a:spLocks noChangeAspect="1" noChangeArrowheads="1"/>
            </p:cNvSpPr>
            <p:nvPr/>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5" name="Oval 724"/>
            <p:cNvSpPr>
              <a:spLocks noChangeAspect="1" noChangeArrowheads="1"/>
            </p:cNvSpPr>
            <p:nvPr/>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6" name="Oval 725"/>
            <p:cNvSpPr>
              <a:spLocks noChangeAspect="1" noChangeArrowheads="1"/>
            </p:cNvSpPr>
            <p:nvPr/>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7" name="Oval 726"/>
            <p:cNvSpPr>
              <a:spLocks noChangeAspect="1" noChangeArrowheads="1"/>
            </p:cNvSpPr>
            <p:nvPr/>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58" name="Oval 727"/>
            <p:cNvSpPr>
              <a:spLocks noChangeAspect="1" noChangeArrowheads="1"/>
            </p:cNvSpPr>
            <p:nvPr/>
          </p:nvSpPr>
          <p:spPr bwMode="auto">
            <a:xfrm>
              <a:off x="5113228"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59" name="Oval 728"/>
            <p:cNvSpPr>
              <a:spLocks noChangeAspect="1" noChangeArrowheads="1"/>
            </p:cNvSpPr>
            <p:nvPr/>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0" name="Oval 729"/>
            <p:cNvSpPr>
              <a:spLocks noChangeAspect="1" noChangeArrowheads="1"/>
            </p:cNvSpPr>
            <p:nvPr/>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1" name="Oval 730"/>
            <p:cNvSpPr>
              <a:spLocks noChangeAspect="1" noChangeArrowheads="1"/>
            </p:cNvSpPr>
            <p:nvPr/>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2" name="Oval 731"/>
            <p:cNvSpPr>
              <a:spLocks noChangeAspect="1" noChangeArrowheads="1"/>
            </p:cNvSpPr>
            <p:nvPr/>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3" name="Oval 732"/>
            <p:cNvSpPr>
              <a:spLocks noChangeAspect="1" noChangeArrowheads="1"/>
            </p:cNvSpPr>
            <p:nvPr/>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4" name="Oval 733"/>
            <p:cNvSpPr>
              <a:spLocks noChangeAspect="1" noChangeArrowheads="1"/>
            </p:cNvSpPr>
            <p:nvPr/>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5" name="Oval 734"/>
            <p:cNvSpPr>
              <a:spLocks noChangeAspect="1" noChangeArrowheads="1"/>
            </p:cNvSpPr>
            <p:nvPr/>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6" name="Oval 735"/>
            <p:cNvSpPr>
              <a:spLocks noChangeAspect="1" noChangeArrowheads="1"/>
            </p:cNvSpPr>
            <p:nvPr/>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7" name="Oval 736"/>
            <p:cNvSpPr>
              <a:spLocks noChangeAspect="1" noChangeArrowheads="1"/>
            </p:cNvSpPr>
            <p:nvPr/>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8" name="Oval 737"/>
            <p:cNvSpPr>
              <a:spLocks noChangeAspect="1" noChangeArrowheads="1"/>
            </p:cNvSpPr>
            <p:nvPr/>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69" name="Oval 738"/>
            <p:cNvSpPr>
              <a:spLocks noChangeAspect="1" noChangeArrowheads="1"/>
            </p:cNvSpPr>
            <p:nvPr/>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0" name="Oval 739"/>
            <p:cNvSpPr>
              <a:spLocks noChangeAspect="1" noChangeArrowheads="1"/>
            </p:cNvSpPr>
            <p:nvPr/>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1" name="Oval 740"/>
            <p:cNvSpPr>
              <a:spLocks noChangeAspect="1" noChangeArrowheads="1"/>
            </p:cNvSpPr>
            <p:nvPr/>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2" name="Oval 741"/>
            <p:cNvSpPr>
              <a:spLocks noChangeAspect="1" noChangeArrowheads="1"/>
            </p:cNvSpPr>
            <p:nvPr/>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3" name="Oval 742"/>
            <p:cNvSpPr>
              <a:spLocks noChangeAspect="1" noChangeArrowheads="1"/>
            </p:cNvSpPr>
            <p:nvPr/>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4" name="Oval 743"/>
            <p:cNvSpPr>
              <a:spLocks noChangeAspect="1" noChangeArrowheads="1"/>
            </p:cNvSpPr>
            <p:nvPr/>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5" name="Oval 744"/>
            <p:cNvSpPr>
              <a:spLocks noChangeAspect="1" noChangeArrowheads="1"/>
            </p:cNvSpPr>
            <p:nvPr/>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6" name="Oval 745"/>
            <p:cNvSpPr>
              <a:spLocks noChangeAspect="1" noChangeArrowheads="1"/>
            </p:cNvSpPr>
            <p:nvPr/>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7" name="Oval 746"/>
            <p:cNvSpPr>
              <a:spLocks noChangeAspect="1" noChangeArrowheads="1"/>
            </p:cNvSpPr>
            <p:nvPr/>
          </p:nvSpPr>
          <p:spPr bwMode="auto">
            <a:xfrm>
              <a:off x="7585994" y="2903796"/>
              <a:ext cx="85943"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1978" name="Oval 747"/>
            <p:cNvSpPr>
              <a:spLocks noChangeAspect="1" noChangeArrowheads="1"/>
            </p:cNvSpPr>
            <p:nvPr/>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79" name="Oval 748"/>
            <p:cNvSpPr>
              <a:spLocks noChangeAspect="1" noChangeArrowheads="1"/>
            </p:cNvSpPr>
            <p:nvPr/>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0" name="Oval 749"/>
            <p:cNvSpPr>
              <a:spLocks noChangeAspect="1" noChangeArrowheads="1"/>
            </p:cNvSpPr>
            <p:nvPr/>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1" name="Oval 750"/>
            <p:cNvSpPr>
              <a:spLocks noChangeAspect="1" noChangeArrowheads="1"/>
            </p:cNvSpPr>
            <p:nvPr/>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2" name="Oval 751"/>
            <p:cNvSpPr>
              <a:spLocks noChangeAspect="1" noChangeArrowheads="1"/>
            </p:cNvSpPr>
            <p:nvPr/>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3" name="Oval 752"/>
            <p:cNvSpPr>
              <a:spLocks noChangeAspect="1" noChangeArrowheads="1"/>
            </p:cNvSpPr>
            <p:nvPr/>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4" name="Oval 753"/>
            <p:cNvSpPr>
              <a:spLocks noChangeAspect="1" noChangeArrowheads="1"/>
            </p:cNvSpPr>
            <p:nvPr/>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5" name="Oval 754"/>
            <p:cNvSpPr>
              <a:spLocks noChangeAspect="1" noChangeArrowheads="1"/>
            </p:cNvSpPr>
            <p:nvPr/>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6" name="Oval 755"/>
            <p:cNvSpPr>
              <a:spLocks noChangeAspect="1" noChangeArrowheads="1"/>
            </p:cNvSpPr>
            <p:nvPr/>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7" name="Oval 756"/>
            <p:cNvSpPr>
              <a:spLocks noChangeAspect="1" noChangeArrowheads="1"/>
            </p:cNvSpPr>
            <p:nvPr/>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8" name="Oval 757"/>
            <p:cNvSpPr>
              <a:spLocks noChangeAspect="1" noChangeArrowheads="1"/>
            </p:cNvSpPr>
            <p:nvPr/>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89" name="Oval 758"/>
            <p:cNvSpPr>
              <a:spLocks noChangeAspect="1" noChangeArrowheads="1"/>
            </p:cNvSpPr>
            <p:nvPr/>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0" name="Oval 759"/>
            <p:cNvSpPr>
              <a:spLocks noChangeAspect="1" noChangeArrowheads="1"/>
            </p:cNvSpPr>
            <p:nvPr/>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1" name="Oval 760"/>
            <p:cNvSpPr>
              <a:spLocks noChangeAspect="1" noChangeArrowheads="1"/>
            </p:cNvSpPr>
            <p:nvPr/>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2" name="Oval 761"/>
            <p:cNvSpPr>
              <a:spLocks noChangeAspect="1" noChangeArrowheads="1"/>
            </p:cNvSpPr>
            <p:nvPr/>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3" name="Oval 762"/>
            <p:cNvSpPr>
              <a:spLocks noChangeAspect="1" noChangeArrowheads="1"/>
            </p:cNvSpPr>
            <p:nvPr/>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4" name="Oval 763"/>
            <p:cNvSpPr>
              <a:spLocks noChangeAspect="1" noChangeArrowheads="1"/>
            </p:cNvSpPr>
            <p:nvPr/>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5" name="Oval 764"/>
            <p:cNvSpPr>
              <a:spLocks noChangeAspect="1" noChangeArrowheads="1"/>
            </p:cNvSpPr>
            <p:nvPr/>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6" name="Oval 765"/>
            <p:cNvSpPr>
              <a:spLocks noChangeAspect="1" noChangeArrowheads="1"/>
            </p:cNvSpPr>
            <p:nvPr/>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7" name="Oval 766"/>
            <p:cNvSpPr>
              <a:spLocks noChangeAspect="1" noChangeArrowheads="1"/>
            </p:cNvSpPr>
            <p:nvPr/>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8" name="Oval 767"/>
            <p:cNvSpPr>
              <a:spLocks noChangeAspect="1" noChangeArrowheads="1"/>
            </p:cNvSpPr>
            <p:nvPr/>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1999" name="Oval 768"/>
            <p:cNvSpPr>
              <a:spLocks noChangeAspect="1" noChangeArrowheads="1"/>
            </p:cNvSpPr>
            <p:nvPr/>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0" name="Oval 769"/>
            <p:cNvSpPr>
              <a:spLocks noChangeAspect="1" noChangeArrowheads="1"/>
            </p:cNvSpPr>
            <p:nvPr/>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1" name="Oval 770"/>
            <p:cNvSpPr>
              <a:spLocks noChangeAspect="1" noChangeArrowheads="1"/>
            </p:cNvSpPr>
            <p:nvPr/>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2" name="Oval 771"/>
            <p:cNvSpPr>
              <a:spLocks noChangeAspect="1" noChangeArrowheads="1"/>
            </p:cNvSpPr>
            <p:nvPr/>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3" name="Oval 772"/>
            <p:cNvSpPr>
              <a:spLocks noChangeAspect="1" noChangeArrowheads="1"/>
            </p:cNvSpPr>
            <p:nvPr/>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4" name="Oval 773"/>
            <p:cNvSpPr>
              <a:spLocks noChangeAspect="1" noChangeArrowheads="1"/>
            </p:cNvSpPr>
            <p:nvPr/>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5" name="Oval 774"/>
            <p:cNvSpPr>
              <a:spLocks noChangeAspect="1" noChangeArrowheads="1"/>
            </p:cNvSpPr>
            <p:nvPr/>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6" name="Oval 775"/>
            <p:cNvSpPr>
              <a:spLocks noChangeAspect="1" noChangeArrowheads="1"/>
            </p:cNvSpPr>
            <p:nvPr/>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7" name="Oval 776"/>
            <p:cNvSpPr>
              <a:spLocks noChangeAspect="1" noChangeArrowheads="1"/>
            </p:cNvSpPr>
            <p:nvPr/>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8" name="Oval 777"/>
            <p:cNvSpPr>
              <a:spLocks noChangeAspect="1" noChangeArrowheads="1"/>
            </p:cNvSpPr>
            <p:nvPr/>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09" name="Oval 778"/>
            <p:cNvSpPr>
              <a:spLocks noChangeAspect="1" noChangeArrowheads="1"/>
            </p:cNvSpPr>
            <p:nvPr/>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0" name="Oval 779"/>
            <p:cNvSpPr>
              <a:spLocks noChangeAspect="1" noChangeArrowheads="1"/>
            </p:cNvSpPr>
            <p:nvPr/>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1" name="Oval 780"/>
            <p:cNvSpPr>
              <a:spLocks noChangeAspect="1" noChangeArrowheads="1"/>
            </p:cNvSpPr>
            <p:nvPr/>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2" name="Oval 781"/>
            <p:cNvSpPr>
              <a:spLocks noChangeAspect="1" noChangeArrowheads="1"/>
            </p:cNvSpPr>
            <p:nvPr/>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3" name="Oval 782"/>
            <p:cNvSpPr>
              <a:spLocks noChangeAspect="1" noChangeArrowheads="1"/>
            </p:cNvSpPr>
            <p:nvPr/>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4" name="Oval 783"/>
            <p:cNvSpPr>
              <a:spLocks noChangeAspect="1" noChangeArrowheads="1"/>
            </p:cNvSpPr>
            <p:nvPr/>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5" name="Oval 784"/>
            <p:cNvSpPr>
              <a:spLocks noChangeAspect="1" noChangeArrowheads="1"/>
            </p:cNvSpPr>
            <p:nvPr/>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6" name="Oval 785"/>
            <p:cNvSpPr>
              <a:spLocks noChangeAspect="1" noChangeArrowheads="1"/>
            </p:cNvSpPr>
            <p:nvPr/>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7" name="Oval 786"/>
            <p:cNvSpPr>
              <a:spLocks noChangeAspect="1" noChangeArrowheads="1"/>
            </p:cNvSpPr>
            <p:nvPr/>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8" name="Oval 787"/>
            <p:cNvSpPr>
              <a:spLocks noChangeAspect="1" noChangeArrowheads="1"/>
            </p:cNvSpPr>
            <p:nvPr/>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19" name="Oval 788"/>
            <p:cNvSpPr>
              <a:spLocks noChangeAspect="1" noChangeArrowheads="1"/>
            </p:cNvSpPr>
            <p:nvPr/>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0" name="Oval 789"/>
            <p:cNvSpPr>
              <a:spLocks noChangeAspect="1" noChangeArrowheads="1"/>
            </p:cNvSpPr>
            <p:nvPr/>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1" name="Oval 790"/>
            <p:cNvSpPr>
              <a:spLocks noChangeAspect="1" noChangeArrowheads="1"/>
            </p:cNvSpPr>
            <p:nvPr/>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2" name="Oval 791"/>
            <p:cNvSpPr>
              <a:spLocks noChangeAspect="1" noChangeArrowheads="1"/>
            </p:cNvSpPr>
            <p:nvPr/>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3" name="Oval 792"/>
            <p:cNvSpPr>
              <a:spLocks noChangeAspect="1" noChangeArrowheads="1"/>
            </p:cNvSpPr>
            <p:nvPr/>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4" name="Oval 793"/>
            <p:cNvSpPr>
              <a:spLocks noChangeAspect="1" noChangeArrowheads="1"/>
            </p:cNvSpPr>
            <p:nvPr/>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5" name="Oval 794"/>
            <p:cNvSpPr>
              <a:spLocks noChangeAspect="1" noChangeArrowheads="1"/>
            </p:cNvSpPr>
            <p:nvPr/>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6" name="Oval 795"/>
            <p:cNvSpPr>
              <a:spLocks noChangeAspect="1" noChangeArrowheads="1"/>
            </p:cNvSpPr>
            <p:nvPr/>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7" name="Oval 796"/>
            <p:cNvSpPr>
              <a:spLocks noChangeAspect="1" noChangeArrowheads="1"/>
            </p:cNvSpPr>
            <p:nvPr/>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8" name="Oval 797"/>
            <p:cNvSpPr>
              <a:spLocks noChangeAspect="1" noChangeArrowheads="1"/>
            </p:cNvSpPr>
            <p:nvPr/>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29" name="Oval 798"/>
            <p:cNvSpPr>
              <a:spLocks noChangeAspect="1" noChangeArrowheads="1"/>
            </p:cNvSpPr>
            <p:nvPr/>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0" name="Oval 799"/>
            <p:cNvSpPr>
              <a:spLocks noChangeAspect="1" noChangeArrowheads="1"/>
            </p:cNvSpPr>
            <p:nvPr/>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1" name="Oval 800"/>
            <p:cNvSpPr>
              <a:spLocks noChangeAspect="1" noChangeArrowheads="1"/>
            </p:cNvSpPr>
            <p:nvPr/>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2" name="Oval 801"/>
            <p:cNvSpPr>
              <a:spLocks noChangeAspect="1" noChangeArrowheads="1"/>
            </p:cNvSpPr>
            <p:nvPr/>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3" name="Oval 802"/>
            <p:cNvSpPr>
              <a:spLocks noChangeAspect="1" noChangeArrowheads="1"/>
            </p:cNvSpPr>
            <p:nvPr/>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4" name="Oval 803"/>
            <p:cNvSpPr>
              <a:spLocks noChangeAspect="1" noChangeArrowheads="1"/>
            </p:cNvSpPr>
            <p:nvPr/>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5" name="Oval 804"/>
            <p:cNvSpPr>
              <a:spLocks noChangeAspect="1" noChangeArrowheads="1"/>
            </p:cNvSpPr>
            <p:nvPr/>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6" name="Oval 805"/>
            <p:cNvSpPr>
              <a:spLocks noChangeAspect="1" noChangeArrowheads="1"/>
            </p:cNvSpPr>
            <p:nvPr/>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7" name="Oval 806"/>
            <p:cNvSpPr>
              <a:spLocks noChangeAspect="1" noChangeArrowheads="1"/>
            </p:cNvSpPr>
            <p:nvPr/>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8" name="Oval 807"/>
            <p:cNvSpPr>
              <a:spLocks noChangeAspect="1" noChangeArrowheads="1"/>
            </p:cNvSpPr>
            <p:nvPr/>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39" name="Oval 808"/>
            <p:cNvSpPr>
              <a:spLocks noChangeAspect="1" noChangeArrowheads="1"/>
            </p:cNvSpPr>
            <p:nvPr/>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0" name="Oval 809"/>
            <p:cNvSpPr>
              <a:spLocks noChangeAspect="1" noChangeArrowheads="1"/>
            </p:cNvSpPr>
            <p:nvPr/>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1" name="Oval 810"/>
            <p:cNvSpPr>
              <a:spLocks noChangeAspect="1" noChangeArrowheads="1"/>
            </p:cNvSpPr>
            <p:nvPr/>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2" name="Oval 811"/>
            <p:cNvSpPr>
              <a:spLocks noChangeAspect="1" noChangeArrowheads="1"/>
            </p:cNvSpPr>
            <p:nvPr/>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3" name="Oval 812"/>
            <p:cNvSpPr>
              <a:spLocks noChangeAspect="1" noChangeArrowheads="1"/>
            </p:cNvSpPr>
            <p:nvPr/>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4" name="Oval 813"/>
            <p:cNvSpPr>
              <a:spLocks noChangeAspect="1" noChangeArrowheads="1"/>
            </p:cNvSpPr>
            <p:nvPr/>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5" name="Oval 814"/>
            <p:cNvSpPr>
              <a:spLocks noChangeAspect="1" noChangeArrowheads="1"/>
            </p:cNvSpPr>
            <p:nvPr/>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6" name="Oval 815"/>
            <p:cNvSpPr>
              <a:spLocks noChangeAspect="1" noChangeArrowheads="1"/>
            </p:cNvSpPr>
            <p:nvPr/>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7" name="Oval 816"/>
            <p:cNvSpPr>
              <a:spLocks noChangeAspect="1" noChangeArrowheads="1"/>
            </p:cNvSpPr>
            <p:nvPr/>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8" name="Oval 817"/>
            <p:cNvSpPr>
              <a:spLocks noChangeAspect="1" noChangeArrowheads="1"/>
            </p:cNvSpPr>
            <p:nvPr/>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49" name="Oval 818"/>
            <p:cNvSpPr>
              <a:spLocks noChangeAspect="1" noChangeArrowheads="1"/>
            </p:cNvSpPr>
            <p:nvPr/>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0" name="Oval 819"/>
            <p:cNvSpPr>
              <a:spLocks noChangeAspect="1" noChangeArrowheads="1"/>
            </p:cNvSpPr>
            <p:nvPr/>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1" name="Oval 820"/>
            <p:cNvSpPr>
              <a:spLocks noChangeAspect="1" noChangeArrowheads="1"/>
            </p:cNvSpPr>
            <p:nvPr/>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2" name="Oval 821"/>
            <p:cNvSpPr>
              <a:spLocks noChangeAspect="1" noChangeArrowheads="1"/>
            </p:cNvSpPr>
            <p:nvPr/>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3" name="Oval 822"/>
            <p:cNvSpPr>
              <a:spLocks noChangeAspect="1" noChangeArrowheads="1"/>
            </p:cNvSpPr>
            <p:nvPr/>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4" name="Oval 823"/>
            <p:cNvSpPr>
              <a:spLocks noChangeAspect="1" noChangeArrowheads="1"/>
            </p:cNvSpPr>
            <p:nvPr/>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5" name="Oval 824"/>
            <p:cNvSpPr>
              <a:spLocks noChangeAspect="1" noChangeArrowheads="1"/>
            </p:cNvSpPr>
            <p:nvPr/>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6" name="Oval 825"/>
            <p:cNvSpPr>
              <a:spLocks noChangeAspect="1" noChangeArrowheads="1"/>
            </p:cNvSpPr>
            <p:nvPr/>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7" name="Oval 826"/>
            <p:cNvSpPr>
              <a:spLocks noChangeAspect="1" noChangeArrowheads="1"/>
            </p:cNvSpPr>
            <p:nvPr/>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8" name="Oval 827"/>
            <p:cNvSpPr>
              <a:spLocks noChangeAspect="1" noChangeArrowheads="1"/>
            </p:cNvSpPr>
            <p:nvPr/>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59" name="Oval 828"/>
            <p:cNvSpPr>
              <a:spLocks noChangeAspect="1" noChangeArrowheads="1"/>
            </p:cNvSpPr>
            <p:nvPr/>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0" name="Oval 829"/>
            <p:cNvSpPr>
              <a:spLocks noChangeAspect="1" noChangeArrowheads="1"/>
            </p:cNvSpPr>
            <p:nvPr/>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1" name="Oval 830"/>
            <p:cNvSpPr>
              <a:spLocks noChangeAspect="1" noChangeArrowheads="1"/>
            </p:cNvSpPr>
            <p:nvPr/>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2" name="Oval 831"/>
            <p:cNvSpPr>
              <a:spLocks noChangeAspect="1" noChangeArrowheads="1"/>
            </p:cNvSpPr>
            <p:nvPr/>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3" name="Oval 832"/>
            <p:cNvSpPr>
              <a:spLocks noChangeAspect="1" noChangeArrowheads="1"/>
            </p:cNvSpPr>
            <p:nvPr/>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4" name="Oval 833"/>
            <p:cNvSpPr>
              <a:spLocks noChangeAspect="1" noChangeArrowheads="1"/>
            </p:cNvSpPr>
            <p:nvPr/>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5" name="Oval 834"/>
            <p:cNvSpPr>
              <a:spLocks noChangeAspect="1" noChangeArrowheads="1"/>
            </p:cNvSpPr>
            <p:nvPr/>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6" name="Oval 835"/>
            <p:cNvSpPr>
              <a:spLocks noChangeAspect="1" noChangeArrowheads="1"/>
            </p:cNvSpPr>
            <p:nvPr/>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7" name="Oval 836"/>
            <p:cNvSpPr>
              <a:spLocks noChangeAspect="1" noChangeArrowheads="1"/>
            </p:cNvSpPr>
            <p:nvPr/>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8" name="Oval 837"/>
            <p:cNvSpPr>
              <a:spLocks noChangeAspect="1" noChangeArrowheads="1"/>
            </p:cNvSpPr>
            <p:nvPr/>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69" name="Oval 838"/>
            <p:cNvSpPr>
              <a:spLocks noChangeAspect="1" noChangeArrowheads="1"/>
            </p:cNvSpPr>
            <p:nvPr/>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0" name="Oval 839"/>
            <p:cNvSpPr>
              <a:spLocks noChangeAspect="1" noChangeArrowheads="1"/>
            </p:cNvSpPr>
            <p:nvPr/>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1" name="Oval 840"/>
            <p:cNvSpPr>
              <a:spLocks noChangeAspect="1" noChangeArrowheads="1"/>
            </p:cNvSpPr>
            <p:nvPr/>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2" name="Oval 841"/>
            <p:cNvSpPr>
              <a:spLocks noChangeAspect="1" noChangeArrowheads="1"/>
            </p:cNvSpPr>
            <p:nvPr/>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3" name="Oval 842"/>
            <p:cNvSpPr>
              <a:spLocks noChangeAspect="1" noChangeArrowheads="1"/>
            </p:cNvSpPr>
            <p:nvPr/>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4" name="Oval 843"/>
            <p:cNvSpPr>
              <a:spLocks noChangeAspect="1" noChangeArrowheads="1"/>
            </p:cNvSpPr>
            <p:nvPr/>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5" name="Oval 844"/>
            <p:cNvSpPr>
              <a:spLocks noChangeAspect="1" noChangeArrowheads="1"/>
            </p:cNvSpPr>
            <p:nvPr/>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6" name="Oval 845"/>
            <p:cNvSpPr>
              <a:spLocks noChangeAspect="1" noChangeArrowheads="1"/>
            </p:cNvSpPr>
            <p:nvPr/>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7" name="Oval 846"/>
            <p:cNvSpPr>
              <a:spLocks noChangeAspect="1" noChangeArrowheads="1"/>
            </p:cNvSpPr>
            <p:nvPr/>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8" name="Oval 847"/>
            <p:cNvSpPr>
              <a:spLocks noChangeAspect="1" noChangeArrowheads="1"/>
            </p:cNvSpPr>
            <p:nvPr/>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79" name="Oval 848"/>
            <p:cNvSpPr>
              <a:spLocks noChangeAspect="1" noChangeArrowheads="1"/>
            </p:cNvSpPr>
            <p:nvPr/>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0" name="Oval 849"/>
            <p:cNvSpPr>
              <a:spLocks noChangeAspect="1" noChangeArrowheads="1"/>
            </p:cNvSpPr>
            <p:nvPr/>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1" name="Oval 850"/>
            <p:cNvSpPr>
              <a:spLocks noChangeAspect="1" noChangeArrowheads="1"/>
            </p:cNvSpPr>
            <p:nvPr/>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2" name="Oval 851"/>
            <p:cNvSpPr>
              <a:spLocks noChangeAspect="1" noChangeArrowheads="1"/>
            </p:cNvSpPr>
            <p:nvPr/>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3" name="Oval 852"/>
            <p:cNvSpPr>
              <a:spLocks noChangeAspect="1" noChangeArrowheads="1"/>
            </p:cNvSpPr>
            <p:nvPr/>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4" name="Oval 853"/>
            <p:cNvSpPr>
              <a:spLocks noChangeAspect="1" noChangeArrowheads="1"/>
            </p:cNvSpPr>
            <p:nvPr/>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5" name="Oval 854"/>
            <p:cNvSpPr>
              <a:spLocks noChangeAspect="1" noChangeArrowheads="1"/>
            </p:cNvSpPr>
            <p:nvPr/>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6" name="Oval 855"/>
            <p:cNvSpPr>
              <a:spLocks noChangeAspect="1" noChangeArrowheads="1"/>
            </p:cNvSpPr>
            <p:nvPr/>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7" name="Oval 856"/>
            <p:cNvSpPr>
              <a:spLocks noChangeAspect="1" noChangeArrowheads="1"/>
            </p:cNvSpPr>
            <p:nvPr/>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8" name="Oval 857"/>
            <p:cNvSpPr>
              <a:spLocks noChangeAspect="1" noChangeArrowheads="1"/>
            </p:cNvSpPr>
            <p:nvPr/>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89" name="Oval 858"/>
            <p:cNvSpPr>
              <a:spLocks noChangeAspect="1" noChangeArrowheads="1"/>
            </p:cNvSpPr>
            <p:nvPr/>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0" name="Oval 859"/>
            <p:cNvSpPr>
              <a:spLocks noChangeAspect="1" noChangeArrowheads="1"/>
            </p:cNvSpPr>
            <p:nvPr/>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1" name="Oval 860"/>
            <p:cNvSpPr>
              <a:spLocks noChangeAspect="1" noChangeArrowheads="1"/>
            </p:cNvSpPr>
            <p:nvPr/>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2" name="Oval 861"/>
            <p:cNvSpPr>
              <a:spLocks noChangeAspect="1" noChangeArrowheads="1"/>
            </p:cNvSpPr>
            <p:nvPr/>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3" name="Oval 862"/>
            <p:cNvSpPr>
              <a:spLocks noChangeAspect="1" noChangeArrowheads="1"/>
            </p:cNvSpPr>
            <p:nvPr/>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4" name="Oval 863"/>
            <p:cNvSpPr>
              <a:spLocks noChangeAspect="1" noChangeArrowheads="1"/>
            </p:cNvSpPr>
            <p:nvPr/>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5" name="Oval 864"/>
            <p:cNvSpPr>
              <a:spLocks noChangeAspect="1" noChangeArrowheads="1"/>
            </p:cNvSpPr>
            <p:nvPr/>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6" name="Oval 865"/>
            <p:cNvSpPr>
              <a:spLocks noChangeAspect="1" noChangeArrowheads="1"/>
            </p:cNvSpPr>
            <p:nvPr/>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7" name="Oval 866"/>
            <p:cNvSpPr>
              <a:spLocks noChangeAspect="1" noChangeArrowheads="1"/>
            </p:cNvSpPr>
            <p:nvPr/>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8" name="Oval 867"/>
            <p:cNvSpPr>
              <a:spLocks noChangeAspect="1" noChangeArrowheads="1"/>
            </p:cNvSpPr>
            <p:nvPr/>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099" name="Oval 868"/>
            <p:cNvSpPr>
              <a:spLocks noChangeAspect="1" noChangeArrowheads="1"/>
            </p:cNvSpPr>
            <p:nvPr/>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0" name="Oval 869"/>
            <p:cNvSpPr>
              <a:spLocks noChangeAspect="1" noChangeArrowheads="1"/>
            </p:cNvSpPr>
            <p:nvPr/>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1" name="Oval 870"/>
            <p:cNvSpPr>
              <a:spLocks noChangeAspect="1" noChangeArrowheads="1"/>
            </p:cNvSpPr>
            <p:nvPr/>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2" name="Oval 871"/>
            <p:cNvSpPr>
              <a:spLocks noChangeAspect="1" noChangeArrowheads="1"/>
            </p:cNvSpPr>
            <p:nvPr/>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3" name="Oval 872"/>
            <p:cNvSpPr>
              <a:spLocks noChangeAspect="1" noChangeArrowheads="1"/>
            </p:cNvSpPr>
            <p:nvPr/>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4" name="Oval 873"/>
            <p:cNvSpPr>
              <a:spLocks noChangeAspect="1" noChangeArrowheads="1"/>
            </p:cNvSpPr>
            <p:nvPr/>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5" name="Oval 874"/>
            <p:cNvSpPr>
              <a:spLocks noChangeAspect="1" noChangeArrowheads="1"/>
            </p:cNvSpPr>
            <p:nvPr/>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6" name="Oval 875"/>
            <p:cNvSpPr>
              <a:spLocks noChangeAspect="1" noChangeArrowheads="1"/>
            </p:cNvSpPr>
            <p:nvPr/>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7" name="Oval 876"/>
            <p:cNvSpPr>
              <a:spLocks noChangeAspect="1" noChangeArrowheads="1"/>
            </p:cNvSpPr>
            <p:nvPr/>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8" name="Oval 877"/>
            <p:cNvSpPr>
              <a:spLocks noChangeAspect="1" noChangeArrowheads="1"/>
            </p:cNvSpPr>
            <p:nvPr/>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09" name="Oval 878"/>
            <p:cNvSpPr>
              <a:spLocks noChangeAspect="1" noChangeArrowheads="1"/>
            </p:cNvSpPr>
            <p:nvPr/>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0" name="Oval 879"/>
            <p:cNvSpPr>
              <a:spLocks noChangeAspect="1" noChangeArrowheads="1"/>
            </p:cNvSpPr>
            <p:nvPr/>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1" name="Oval 880"/>
            <p:cNvSpPr>
              <a:spLocks noChangeAspect="1" noChangeArrowheads="1"/>
            </p:cNvSpPr>
            <p:nvPr/>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2" name="Oval 881"/>
            <p:cNvSpPr>
              <a:spLocks noChangeAspect="1" noChangeArrowheads="1"/>
            </p:cNvSpPr>
            <p:nvPr/>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3" name="Oval 882"/>
            <p:cNvSpPr>
              <a:spLocks noChangeAspect="1" noChangeArrowheads="1"/>
            </p:cNvSpPr>
            <p:nvPr/>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4" name="Oval 883"/>
            <p:cNvSpPr>
              <a:spLocks noChangeAspect="1" noChangeArrowheads="1"/>
            </p:cNvSpPr>
            <p:nvPr/>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5" name="Oval 884"/>
            <p:cNvSpPr>
              <a:spLocks noChangeAspect="1" noChangeArrowheads="1"/>
            </p:cNvSpPr>
            <p:nvPr/>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6" name="Oval 885"/>
            <p:cNvSpPr>
              <a:spLocks noChangeAspect="1" noChangeArrowheads="1"/>
            </p:cNvSpPr>
            <p:nvPr/>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7" name="Oval 886"/>
            <p:cNvSpPr>
              <a:spLocks noChangeAspect="1" noChangeArrowheads="1"/>
            </p:cNvSpPr>
            <p:nvPr/>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8" name="Oval 887"/>
            <p:cNvSpPr>
              <a:spLocks noChangeAspect="1" noChangeArrowheads="1"/>
            </p:cNvSpPr>
            <p:nvPr/>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19" name="Oval 888"/>
            <p:cNvSpPr>
              <a:spLocks noChangeAspect="1" noChangeArrowheads="1"/>
            </p:cNvSpPr>
            <p:nvPr/>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0" name="Oval 889"/>
            <p:cNvSpPr>
              <a:spLocks noChangeAspect="1" noChangeArrowheads="1"/>
            </p:cNvSpPr>
            <p:nvPr/>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1" name="Oval 890"/>
            <p:cNvSpPr>
              <a:spLocks noChangeAspect="1" noChangeArrowheads="1"/>
            </p:cNvSpPr>
            <p:nvPr/>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2" name="Oval 891"/>
            <p:cNvSpPr>
              <a:spLocks noChangeAspect="1" noChangeArrowheads="1"/>
            </p:cNvSpPr>
            <p:nvPr/>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3" name="Oval 892"/>
            <p:cNvSpPr>
              <a:spLocks noChangeAspect="1" noChangeArrowheads="1"/>
            </p:cNvSpPr>
            <p:nvPr/>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4" name="Oval 893"/>
            <p:cNvSpPr>
              <a:spLocks noChangeAspect="1" noChangeArrowheads="1"/>
            </p:cNvSpPr>
            <p:nvPr/>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5" name="Oval 894"/>
            <p:cNvSpPr>
              <a:spLocks noChangeAspect="1" noChangeArrowheads="1"/>
            </p:cNvSpPr>
            <p:nvPr/>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6" name="Oval 895"/>
            <p:cNvSpPr>
              <a:spLocks noChangeAspect="1" noChangeArrowheads="1"/>
            </p:cNvSpPr>
            <p:nvPr/>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7" name="Oval 896"/>
            <p:cNvSpPr>
              <a:spLocks noChangeAspect="1" noChangeArrowheads="1"/>
            </p:cNvSpPr>
            <p:nvPr/>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8" name="Oval 897"/>
            <p:cNvSpPr>
              <a:spLocks noChangeAspect="1" noChangeArrowheads="1"/>
            </p:cNvSpPr>
            <p:nvPr/>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29" name="Oval 898"/>
            <p:cNvSpPr>
              <a:spLocks noChangeAspect="1" noChangeArrowheads="1"/>
            </p:cNvSpPr>
            <p:nvPr/>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0" name="Oval 899"/>
            <p:cNvSpPr>
              <a:spLocks noChangeAspect="1" noChangeArrowheads="1"/>
            </p:cNvSpPr>
            <p:nvPr/>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1" name="Oval 900"/>
            <p:cNvSpPr>
              <a:spLocks noChangeAspect="1" noChangeArrowheads="1"/>
            </p:cNvSpPr>
            <p:nvPr/>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2" name="Oval 901"/>
            <p:cNvSpPr>
              <a:spLocks noChangeAspect="1" noChangeArrowheads="1"/>
            </p:cNvSpPr>
            <p:nvPr/>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3" name="Oval 902"/>
            <p:cNvSpPr>
              <a:spLocks noChangeAspect="1" noChangeArrowheads="1"/>
            </p:cNvSpPr>
            <p:nvPr/>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4" name="Oval 903"/>
            <p:cNvSpPr>
              <a:spLocks noChangeAspect="1" noChangeArrowheads="1"/>
            </p:cNvSpPr>
            <p:nvPr/>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5" name="Oval 904"/>
            <p:cNvSpPr>
              <a:spLocks noChangeAspect="1" noChangeArrowheads="1"/>
            </p:cNvSpPr>
            <p:nvPr/>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6" name="Oval 905"/>
            <p:cNvSpPr>
              <a:spLocks noChangeAspect="1" noChangeArrowheads="1"/>
            </p:cNvSpPr>
            <p:nvPr/>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7" name="Oval 906"/>
            <p:cNvSpPr>
              <a:spLocks noChangeAspect="1" noChangeArrowheads="1"/>
            </p:cNvSpPr>
            <p:nvPr/>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8" name="Oval 907"/>
            <p:cNvSpPr>
              <a:spLocks noChangeAspect="1" noChangeArrowheads="1"/>
            </p:cNvSpPr>
            <p:nvPr/>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39" name="Oval 908"/>
            <p:cNvSpPr>
              <a:spLocks noChangeAspect="1" noChangeArrowheads="1"/>
            </p:cNvSpPr>
            <p:nvPr/>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0" name="Oval 909"/>
            <p:cNvSpPr>
              <a:spLocks noChangeAspect="1" noChangeArrowheads="1"/>
            </p:cNvSpPr>
            <p:nvPr/>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1" name="Oval 910"/>
            <p:cNvSpPr>
              <a:spLocks noChangeAspect="1" noChangeArrowheads="1"/>
            </p:cNvSpPr>
            <p:nvPr/>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2" name="Oval 911"/>
            <p:cNvSpPr>
              <a:spLocks noChangeAspect="1" noChangeArrowheads="1"/>
            </p:cNvSpPr>
            <p:nvPr/>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3" name="Oval 912"/>
            <p:cNvSpPr>
              <a:spLocks noChangeAspect="1" noChangeArrowheads="1"/>
            </p:cNvSpPr>
            <p:nvPr/>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4" name="Oval 913"/>
            <p:cNvSpPr>
              <a:spLocks noChangeAspect="1" noChangeArrowheads="1"/>
            </p:cNvSpPr>
            <p:nvPr/>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5" name="Oval 914"/>
            <p:cNvSpPr>
              <a:spLocks noChangeAspect="1" noChangeArrowheads="1"/>
            </p:cNvSpPr>
            <p:nvPr/>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6" name="Oval 915"/>
            <p:cNvSpPr>
              <a:spLocks noChangeAspect="1" noChangeArrowheads="1"/>
            </p:cNvSpPr>
            <p:nvPr/>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7" name="Oval 916"/>
            <p:cNvSpPr>
              <a:spLocks noChangeAspect="1" noChangeArrowheads="1"/>
            </p:cNvSpPr>
            <p:nvPr/>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8" name="Oval 917"/>
            <p:cNvSpPr>
              <a:spLocks noChangeAspect="1" noChangeArrowheads="1"/>
            </p:cNvSpPr>
            <p:nvPr/>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49" name="Oval 918"/>
            <p:cNvSpPr>
              <a:spLocks noChangeAspect="1" noChangeArrowheads="1"/>
            </p:cNvSpPr>
            <p:nvPr/>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0" name="Oval 919"/>
            <p:cNvSpPr>
              <a:spLocks noChangeAspect="1" noChangeArrowheads="1"/>
            </p:cNvSpPr>
            <p:nvPr/>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1" name="Oval 920"/>
            <p:cNvSpPr>
              <a:spLocks noChangeAspect="1" noChangeArrowheads="1"/>
            </p:cNvSpPr>
            <p:nvPr/>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2" name="Oval 921"/>
            <p:cNvSpPr>
              <a:spLocks noChangeAspect="1" noChangeArrowheads="1"/>
            </p:cNvSpPr>
            <p:nvPr/>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3" name="Oval 922"/>
            <p:cNvSpPr>
              <a:spLocks noChangeAspect="1" noChangeArrowheads="1"/>
            </p:cNvSpPr>
            <p:nvPr/>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4" name="Oval 923"/>
            <p:cNvSpPr>
              <a:spLocks noChangeAspect="1" noChangeArrowheads="1"/>
            </p:cNvSpPr>
            <p:nvPr/>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5" name="Oval 924"/>
            <p:cNvSpPr>
              <a:spLocks noChangeAspect="1" noChangeArrowheads="1"/>
            </p:cNvSpPr>
            <p:nvPr/>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6" name="Oval 925"/>
            <p:cNvSpPr>
              <a:spLocks noChangeAspect="1" noChangeArrowheads="1"/>
            </p:cNvSpPr>
            <p:nvPr/>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7" name="Oval 926"/>
            <p:cNvSpPr>
              <a:spLocks noChangeAspect="1" noChangeArrowheads="1"/>
            </p:cNvSpPr>
            <p:nvPr/>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8" name="Oval 927"/>
            <p:cNvSpPr>
              <a:spLocks noChangeAspect="1" noChangeArrowheads="1"/>
            </p:cNvSpPr>
            <p:nvPr/>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59" name="Oval 928"/>
            <p:cNvSpPr>
              <a:spLocks noChangeAspect="1" noChangeArrowheads="1"/>
            </p:cNvSpPr>
            <p:nvPr/>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0" name="Oval 929"/>
            <p:cNvSpPr>
              <a:spLocks noChangeAspect="1" noChangeArrowheads="1"/>
            </p:cNvSpPr>
            <p:nvPr/>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1" name="Oval 930"/>
            <p:cNvSpPr>
              <a:spLocks noChangeAspect="1" noChangeArrowheads="1"/>
            </p:cNvSpPr>
            <p:nvPr/>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2" name="Oval 931"/>
            <p:cNvSpPr>
              <a:spLocks noChangeAspect="1" noChangeArrowheads="1"/>
            </p:cNvSpPr>
            <p:nvPr/>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3" name="Oval 932"/>
            <p:cNvSpPr>
              <a:spLocks noChangeAspect="1" noChangeArrowheads="1"/>
            </p:cNvSpPr>
            <p:nvPr/>
          </p:nvSpPr>
          <p:spPr bwMode="auto">
            <a:xfrm>
              <a:off x="7248250" y="3526510"/>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164" name="Oval 933"/>
            <p:cNvSpPr>
              <a:spLocks noChangeAspect="1" noChangeArrowheads="1"/>
            </p:cNvSpPr>
            <p:nvPr/>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5" name="Oval 934"/>
            <p:cNvSpPr>
              <a:spLocks noChangeAspect="1" noChangeArrowheads="1"/>
            </p:cNvSpPr>
            <p:nvPr/>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6" name="Oval 935"/>
            <p:cNvSpPr>
              <a:spLocks noChangeAspect="1" noChangeArrowheads="1"/>
            </p:cNvSpPr>
            <p:nvPr/>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7" name="Oval 936"/>
            <p:cNvSpPr>
              <a:spLocks noChangeAspect="1" noChangeArrowheads="1"/>
            </p:cNvSpPr>
            <p:nvPr/>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8" name="Oval 937"/>
            <p:cNvSpPr>
              <a:spLocks noChangeAspect="1" noChangeArrowheads="1"/>
            </p:cNvSpPr>
            <p:nvPr/>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69" name="Oval 938"/>
            <p:cNvSpPr>
              <a:spLocks noChangeAspect="1" noChangeArrowheads="1"/>
            </p:cNvSpPr>
            <p:nvPr/>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0" name="Oval 939"/>
            <p:cNvSpPr>
              <a:spLocks noChangeAspect="1" noChangeArrowheads="1"/>
            </p:cNvSpPr>
            <p:nvPr/>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1" name="Oval 940"/>
            <p:cNvSpPr>
              <a:spLocks noChangeAspect="1" noChangeArrowheads="1"/>
            </p:cNvSpPr>
            <p:nvPr/>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2" name="Oval 941"/>
            <p:cNvSpPr>
              <a:spLocks noChangeAspect="1" noChangeArrowheads="1"/>
            </p:cNvSpPr>
            <p:nvPr/>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3" name="Oval 942"/>
            <p:cNvSpPr>
              <a:spLocks noChangeAspect="1" noChangeArrowheads="1"/>
            </p:cNvSpPr>
            <p:nvPr/>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4" name="Oval 943"/>
            <p:cNvSpPr>
              <a:spLocks noChangeAspect="1" noChangeArrowheads="1"/>
            </p:cNvSpPr>
            <p:nvPr/>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5" name="Oval 944"/>
            <p:cNvSpPr>
              <a:spLocks noChangeAspect="1" noChangeArrowheads="1"/>
            </p:cNvSpPr>
            <p:nvPr/>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6" name="Oval 945"/>
            <p:cNvSpPr>
              <a:spLocks noChangeAspect="1" noChangeArrowheads="1"/>
            </p:cNvSpPr>
            <p:nvPr/>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7" name="Oval 946"/>
            <p:cNvSpPr>
              <a:spLocks noChangeAspect="1" noChangeArrowheads="1"/>
            </p:cNvSpPr>
            <p:nvPr/>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8" name="Oval 947"/>
            <p:cNvSpPr>
              <a:spLocks noChangeAspect="1" noChangeArrowheads="1"/>
            </p:cNvSpPr>
            <p:nvPr/>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79" name="Oval 948"/>
            <p:cNvSpPr>
              <a:spLocks noChangeAspect="1" noChangeArrowheads="1"/>
            </p:cNvSpPr>
            <p:nvPr/>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0" name="Oval 949"/>
            <p:cNvSpPr>
              <a:spLocks noChangeAspect="1" noChangeArrowheads="1"/>
            </p:cNvSpPr>
            <p:nvPr/>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1" name="Oval 950"/>
            <p:cNvSpPr>
              <a:spLocks noChangeAspect="1" noChangeArrowheads="1"/>
            </p:cNvSpPr>
            <p:nvPr/>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2" name="Oval 951"/>
            <p:cNvSpPr>
              <a:spLocks noChangeAspect="1" noChangeArrowheads="1"/>
            </p:cNvSpPr>
            <p:nvPr/>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3" name="Oval 952"/>
            <p:cNvSpPr>
              <a:spLocks noChangeAspect="1" noChangeArrowheads="1"/>
            </p:cNvSpPr>
            <p:nvPr/>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4" name="Oval 953"/>
            <p:cNvSpPr>
              <a:spLocks noChangeAspect="1" noChangeArrowheads="1"/>
            </p:cNvSpPr>
            <p:nvPr/>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5" name="Oval 954"/>
            <p:cNvSpPr>
              <a:spLocks noChangeAspect="1" noChangeArrowheads="1"/>
            </p:cNvSpPr>
            <p:nvPr/>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6" name="Oval 955"/>
            <p:cNvSpPr>
              <a:spLocks noChangeAspect="1" noChangeArrowheads="1"/>
            </p:cNvSpPr>
            <p:nvPr/>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7" name="Oval 956"/>
            <p:cNvSpPr>
              <a:spLocks noChangeAspect="1" noChangeArrowheads="1"/>
            </p:cNvSpPr>
            <p:nvPr/>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8" name="Oval 957"/>
            <p:cNvSpPr>
              <a:spLocks noChangeAspect="1" noChangeArrowheads="1"/>
            </p:cNvSpPr>
            <p:nvPr/>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89" name="Oval 958"/>
            <p:cNvSpPr>
              <a:spLocks noChangeAspect="1" noChangeArrowheads="1"/>
            </p:cNvSpPr>
            <p:nvPr/>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0" name="Oval 959"/>
            <p:cNvSpPr>
              <a:spLocks noChangeAspect="1" noChangeArrowheads="1"/>
            </p:cNvSpPr>
            <p:nvPr/>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1" name="Oval 960"/>
            <p:cNvSpPr>
              <a:spLocks noChangeAspect="1" noChangeArrowheads="1"/>
            </p:cNvSpPr>
            <p:nvPr/>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2" name="Oval 961"/>
            <p:cNvSpPr>
              <a:spLocks noChangeAspect="1" noChangeArrowheads="1"/>
            </p:cNvSpPr>
            <p:nvPr/>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3" name="Oval 962"/>
            <p:cNvSpPr>
              <a:spLocks noChangeAspect="1" noChangeArrowheads="1"/>
            </p:cNvSpPr>
            <p:nvPr/>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4" name="Oval 963"/>
            <p:cNvSpPr>
              <a:spLocks noChangeAspect="1" noChangeArrowheads="1"/>
            </p:cNvSpPr>
            <p:nvPr/>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5" name="Oval 964"/>
            <p:cNvSpPr>
              <a:spLocks noChangeAspect="1" noChangeArrowheads="1"/>
            </p:cNvSpPr>
            <p:nvPr/>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6" name="Oval 965"/>
            <p:cNvSpPr>
              <a:spLocks noChangeAspect="1" noChangeArrowheads="1"/>
            </p:cNvSpPr>
            <p:nvPr/>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7" name="Oval 966"/>
            <p:cNvSpPr>
              <a:spLocks noChangeAspect="1" noChangeArrowheads="1"/>
            </p:cNvSpPr>
            <p:nvPr/>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8" name="Oval 967"/>
            <p:cNvSpPr>
              <a:spLocks noChangeAspect="1" noChangeArrowheads="1"/>
            </p:cNvSpPr>
            <p:nvPr/>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199" name="Oval 968"/>
            <p:cNvSpPr>
              <a:spLocks noChangeAspect="1" noChangeArrowheads="1"/>
            </p:cNvSpPr>
            <p:nvPr/>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0" name="Oval 969"/>
            <p:cNvSpPr>
              <a:spLocks noChangeAspect="1" noChangeArrowheads="1"/>
            </p:cNvSpPr>
            <p:nvPr/>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1" name="Oval 970"/>
            <p:cNvSpPr>
              <a:spLocks noChangeAspect="1" noChangeArrowheads="1"/>
            </p:cNvSpPr>
            <p:nvPr/>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2" name="Oval 971"/>
            <p:cNvSpPr>
              <a:spLocks noChangeAspect="1" noChangeArrowheads="1"/>
            </p:cNvSpPr>
            <p:nvPr/>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3" name="Oval 972"/>
            <p:cNvSpPr>
              <a:spLocks noChangeAspect="1" noChangeArrowheads="1"/>
            </p:cNvSpPr>
            <p:nvPr/>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4" name="Oval 973"/>
            <p:cNvSpPr>
              <a:spLocks noChangeAspect="1" noChangeArrowheads="1"/>
            </p:cNvSpPr>
            <p:nvPr/>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5" name="Oval 974"/>
            <p:cNvSpPr>
              <a:spLocks noChangeAspect="1" noChangeArrowheads="1"/>
            </p:cNvSpPr>
            <p:nvPr/>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6" name="Oval 975"/>
            <p:cNvSpPr>
              <a:spLocks noChangeAspect="1" noChangeArrowheads="1"/>
            </p:cNvSpPr>
            <p:nvPr/>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7" name="Oval 976"/>
            <p:cNvSpPr>
              <a:spLocks noChangeAspect="1" noChangeArrowheads="1"/>
            </p:cNvSpPr>
            <p:nvPr/>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8" name="Oval 977"/>
            <p:cNvSpPr>
              <a:spLocks noChangeAspect="1" noChangeArrowheads="1"/>
            </p:cNvSpPr>
            <p:nvPr/>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09" name="Oval 978"/>
            <p:cNvSpPr>
              <a:spLocks noChangeAspect="1" noChangeArrowheads="1"/>
            </p:cNvSpPr>
            <p:nvPr/>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0" name="Oval 979"/>
            <p:cNvSpPr>
              <a:spLocks noChangeAspect="1" noChangeArrowheads="1"/>
            </p:cNvSpPr>
            <p:nvPr/>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1" name="Oval 980"/>
            <p:cNvSpPr>
              <a:spLocks noChangeAspect="1" noChangeArrowheads="1"/>
            </p:cNvSpPr>
            <p:nvPr/>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2" name="Oval 981"/>
            <p:cNvSpPr>
              <a:spLocks noChangeAspect="1" noChangeArrowheads="1"/>
            </p:cNvSpPr>
            <p:nvPr/>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3" name="Oval 982"/>
            <p:cNvSpPr>
              <a:spLocks noChangeAspect="1" noChangeArrowheads="1"/>
            </p:cNvSpPr>
            <p:nvPr/>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4" name="Oval 983"/>
            <p:cNvSpPr>
              <a:spLocks noChangeAspect="1" noChangeArrowheads="1"/>
            </p:cNvSpPr>
            <p:nvPr/>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5" name="Oval 984"/>
            <p:cNvSpPr>
              <a:spLocks noChangeAspect="1" noChangeArrowheads="1"/>
            </p:cNvSpPr>
            <p:nvPr/>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6" name="Oval 985"/>
            <p:cNvSpPr>
              <a:spLocks noChangeAspect="1" noChangeArrowheads="1"/>
            </p:cNvSpPr>
            <p:nvPr/>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7" name="Oval 986"/>
            <p:cNvSpPr>
              <a:spLocks noChangeAspect="1" noChangeArrowheads="1"/>
            </p:cNvSpPr>
            <p:nvPr/>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8" name="Oval 987"/>
            <p:cNvSpPr>
              <a:spLocks noChangeAspect="1" noChangeArrowheads="1"/>
            </p:cNvSpPr>
            <p:nvPr/>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19" name="Oval 988"/>
            <p:cNvSpPr>
              <a:spLocks noChangeAspect="1" noChangeArrowheads="1"/>
            </p:cNvSpPr>
            <p:nvPr/>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0" name="Oval 989"/>
            <p:cNvSpPr>
              <a:spLocks noChangeAspect="1" noChangeArrowheads="1"/>
            </p:cNvSpPr>
            <p:nvPr/>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1" name="Oval 990"/>
            <p:cNvSpPr>
              <a:spLocks noChangeAspect="1" noChangeArrowheads="1"/>
            </p:cNvSpPr>
            <p:nvPr/>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2" name="Oval 991"/>
            <p:cNvSpPr>
              <a:spLocks noChangeAspect="1" noChangeArrowheads="1"/>
            </p:cNvSpPr>
            <p:nvPr/>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3" name="Oval 992"/>
            <p:cNvSpPr>
              <a:spLocks noChangeAspect="1" noChangeArrowheads="1"/>
            </p:cNvSpPr>
            <p:nvPr/>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4" name="Oval 993"/>
            <p:cNvSpPr>
              <a:spLocks noChangeAspect="1" noChangeArrowheads="1"/>
            </p:cNvSpPr>
            <p:nvPr/>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5" name="Oval 994"/>
            <p:cNvSpPr>
              <a:spLocks noChangeAspect="1" noChangeArrowheads="1"/>
            </p:cNvSpPr>
            <p:nvPr/>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6" name="Oval 995"/>
            <p:cNvSpPr>
              <a:spLocks noChangeAspect="1" noChangeArrowheads="1"/>
            </p:cNvSpPr>
            <p:nvPr/>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7" name="Oval 996"/>
            <p:cNvSpPr>
              <a:spLocks noChangeAspect="1" noChangeArrowheads="1"/>
            </p:cNvSpPr>
            <p:nvPr/>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8" name="Oval 997"/>
            <p:cNvSpPr>
              <a:spLocks noChangeAspect="1" noChangeArrowheads="1"/>
            </p:cNvSpPr>
            <p:nvPr/>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29" name="Oval 998"/>
            <p:cNvSpPr>
              <a:spLocks noChangeAspect="1" noChangeArrowheads="1"/>
            </p:cNvSpPr>
            <p:nvPr/>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0" name="Oval 999"/>
            <p:cNvSpPr>
              <a:spLocks noChangeAspect="1" noChangeArrowheads="1"/>
            </p:cNvSpPr>
            <p:nvPr/>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1" name="Oval 1000"/>
            <p:cNvSpPr>
              <a:spLocks noChangeAspect="1" noChangeArrowheads="1"/>
            </p:cNvSpPr>
            <p:nvPr/>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2" name="Oval 1001"/>
            <p:cNvSpPr>
              <a:spLocks noChangeAspect="1" noChangeArrowheads="1"/>
            </p:cNvSpPr>
            <p:nvPr/>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3" name="Oval 1002"/>
            <p:cNvSpPr>
              <a:spLocks noChangeAspect="1" noChangeArrowheads="1"/>
            </p:cNvSpPr>
            <p:nvPr/>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4" name="Oval 1003"/>
            <p:cNvSpPr>
              <a:spLocks noChangeAspect="1" noChangeArrowheads="1"/>
            </p:cNvSpPr>
            <p:nvPr/>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5" name="Oval 1004"/>
            <p:cNvSpPr>
              <a:spLocks noChangeAspect="1" noChangeArrowheads="1"/>
            </p:cNvSpPr>
            <p:nvPr/>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6" name="Oval 1005"/>
            <p:cNvSpPr>
              <a:spLocks noChangeAspect="1" noChangeArrowheads="1"/>
            </p:cNvSpPr>
            <p:nvPr/>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7" name="Oval 1006"/>
            <p:cNvSpPr>
              <a:spLocks noChangeAspect="1" noChangeArrowheads="1"/>
            </p:cNvSpPr>
            <p:nvPr/>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8" name="Oval 1007"/>
            <p:cNvSpPr>
              <a:spLocks noChangeAspect="1" noChangeArrowheads="1"/>
            </p:cNvSpPr>
            <p:nvPr/>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39" name="Oval 1008"/>
            <p:cNvSpPr>
              <a:spLocks noChangeAspect="1" noChangeArrowheads="1"/>
            </p:cNvSpPr>
            <p:nvPr/>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0" name="Oval 1009"/>
            <p:cNvSpPr>
              <a:spLocks noChangeAspect="1" noChangeArrowheads="1"/>
            </p:cNvSpPr>
            <p:nvPr/>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1" name="Oval 1010"/>
            <p:cNvSpPr>
              <a:spLocks noChangeAspect="1" noChangeArrowheads="1"/>
            </p:cNvSpPr>
            <p:nvPr/>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2" name="Oval 1011"/>
            <p:cNvSpPr>
              <a:spLocks noChangeAspect="1" noChangeArrowheads="1"/>
            </p:cNvSpPr>
            <p:nvPr/>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3" name="Oval 1012"/>
            <p:cNvSpPr>
              <a:spLocks noChangeAspect="1" noChangeArrowheads="1"/>
            </p:cNvSpPr>
            <p:nvPr/>
          </p:nvSpPr>
          <p:spPr bwMode="auto">
            <a:xfrm>
              <a:off x="7023590" y="3941151"/>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244" name="Oval 1013"/>
            <p:cNvSpPr>
              <a:spLocks noChangeAspect="1" noChangeArrowheads="1"/>
            </p:cNvSpPr>
            <p:nvPr/>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5" name="Oval 1014"/>
            <p:cNvSpPr>
              <a:spLocks noChangeAspect="1" noChangeArrowheads="1"/>
            </p:cNvSpPr>
            <p:nvPr/>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6" name="Oval 1015"/>
            <p:cNvSpPr>
              <a:spLocks noChangeAspect="1" noChangeArrowheads="1"/>
            </p:cNvSpPr>
            <p:nvPr/>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7" name="Oval 1016"/>
            <p:cNvSpPr>
              <a:spLocks noChangeAspect="1" noChangeArrowheads="1"/>
            </p:cNvSpPr>
            <p:nvPr/>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8" name="Oval 1017"/>
            <p:cNvSpPr>
              <a:spLocks noChangeAspect="1" noChangeArrowheads="1"/>
            </p:cNvSpPr>
            <p:nvPr/>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49" name="Oval 1018"/>
            <p:cNvSpPr>
              <a:spLocks noChangeAspect="1" noChangeArrowheads="1"/>
            </p:cNvSpPr>
            <p:nvPr/>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0" name="Oval 1019"/>
            <p:cNvSpPr>
              <a:spLocks noChangeAspect="1" noChangeArrowheads="1"/>
            </p:cNvSpPr>
            <p:nvPr/>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1" name="Oval 1020"/>
            <p:cNvSpPr>
              <a:spLocks noChangeAspect="1" noChangeArrowheads="1"/>
            </p:cNvSpPr>
            <p:nvPr/>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2" name="Oval 1021"/>
            <p:cNvSpPr>
              <a:spLocks noChangeAspect="1" noChangeArrowheads="1"/>
            </p:cNvSpPr>
            <p:nvPr/>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3" name="Oval 1022"/>
            <p:cNvSpPr>
              <a:spLocks noChangeAspect="1" noChangeArrowheads="1"/>
            </p:cNvSpPr>
            <p:nvPr/>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4" name="Oval 1023"/>
            <p:cNvSpPr>
              <a:spLocks noChangeAspect="1" noChangeArrowheads="1"/>
            </p:cNvSpPr>
            <p:nvPr/>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5" name="Oval 1024"/>
            <p:cNvSpPr>
              <a:spLocks noChangeAspect="1" noChangeArrowheads="1"/>
            </p:cNvSpPr>
            <p:nvPr/>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6" name="Oval 1025"/>
            <p:cNvSpPr>
              <a:spLocks noChangeAspect="1" noChangeArrowheads="1"/>
            </p:cNvSpPr>
            <p:nvPr/>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7" name="Oval 1026"/>
            <p:cNvSpPr>
              <a:spLocks noChangeAspect="1" noChangeArrowheads="1"/>
            </p:cNvSpPr>
            <p:nvPr/>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8" name="Oval 1027"/>
            <p:cNvSpPr>
              <a:spLocks noChangeAspect="1" noChangeArrowheads="1"/>
            </p:cNvSpPr>
            <p:nvPr/>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59" name="Oval 1028"/>
            <p:cNvSpPr>
              <a:spLocks noChangeAspect="1" noChangeArrowheads="1"/>
            </p:cNvSpPr>
            <p:nvPr/>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0" name="Oval 1029"/>
            <p:cNvSpPr>
              <a:spLocks noChangeAspect="1" noChangeArrowheads="1"/>
            </p:cNvSpPr>
            <p:nvPr/>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1" name="Oval 1030"/>
            <p:cNvSpPr>
              <a:spLocks noChangeAspect="1" noChangeArrowheads="1"/>
            </p:cNvSpPr>
            <p:nvPr/>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2" name="Oval 1031"/>
            <p:cNvSpPr>
              <a:spLocks noChangeAspect="1" noChangeArrowheads="1"/>
            </p:cNvSpPr>
            <p:nvPr/>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3" name="Oval 1032"/>
            <p:cNvSpPr>
              <a:spLocks noChangeAspect="1" noChangeArrowheads="1"/>
            </p:cNvSpPr>
            <p:nvPr/>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4" name="Oval 1033"/>
            <p:cNvSpPr>
              <a:spLocks noChangeAspect="1" noChangeArrowheads="1"/>
            </p:cNvSpPr>
            <p:nvPr/>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5" name="Oval 1034"/>
            <p:cNvSpPr>
              <a:spLocks noChangeAspect="1" noChangeArrowheads="1"/>
            </p:cNvSpPr>
            <p:nvPr/>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6" name="Oval 1035"/>
            <p:cNvSpPr>
              <a:spLocks noChangeAspect="1" noChangeArrowheads="1"/>
            </p:cNvSpPr>
            <p:nvPr/>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7" name="Oval 1036"/>
            <p:cNvSpPr>
              <a:spLocks noChangeAspect="1" noChangeArrowheads="1"/>
            </p:cNvSpPr>
            <p:nvPr/>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8" name="Oval 1037"/>
            <p:cNvSpPr>
              <a:spLocks noChangeAspect="1" noChangeArrowheads="1"/>
            </p:cNvSpPr>
            <p:nvPr/>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69" name="Oval 1038"/>
            <p:cNvSpPr>
              <a:spLocks noChangeAspect="1" noChangeArrowheads="1"/>
            </p:cNvSpPr>
            <p:nvPr/>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0" name="Oval 1039"/>
            <p:cNvSpPr>
              <a:spLocks noChangeAspect="1" noChangeArrowheads="1"/>
            </p:cNvSpPr>
            <p:nvPr/>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1" name="Oval 1040"/>
            <p:cNvSpPr>
              <a:spLocks noChangeAspect="1" noChangeArrowheads="1"/>
            </p:cNvSpPr>
            <p:nvPr/>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2" name="Oval 1041"/>
            <p:cNvSpPr>
              <a:spLocks noChangeAspect="1" noChangeArrowheads="1"/>
            </p:cNvSpPr>
            <p:nvPr/>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3" name="Oval 1042"/>
            <p:cNvSpPr>
              <a:spLocks noChangeAspect="1" noChangeArrowheads="1"/>
            </p:cNvSpPr>
            <p:nvPr/>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4" name="Oval 1043"/>
            <p:cNvSpPr>
              <a:spLocks noChangeAspect="1" noChangeArrowheads="1"/>
            </p:cNvSpPr>
            <p:nvPr/>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5" name="Oval 1044"/>
            <p:cNvSpPr>
              <a:spLocks noChangeAspect="1" noChangeArrowheads="1"/>
            </p:cNvSpPr>
            <p:nvPr/>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6" name="Oval 1045"/>
            <p:cNvSpPr>
              <a:spLocks noChangeAspect="1" noChangeArrowheads="1"/>
            </p:cNvSpPr>
            <p:nvPr/>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7" name="Oval 1046"/>
            <p:cNvSpPr>
              <a:spLocks noChangeAspect="1" noChangeArrowheads="1"/>
            </p:cNvSpPr>
            <p:nvPr/>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8" name="Oval 1047"/>
            <p:cNvSpPr>
              <a:spLocks noChangeAspect="1" noChangeArrowheads="1"/>
            </p:cNvSpPr>
            <p:nvPr/>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79" name="Oval 1048"/>
            <p:cNvSpPr>
              <a:spLocks noChangeAspect="1" noChangeArrowheads="1"/>
            </p:cNvSpPr>
            <p:nvPr/>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0" name="Oval 1049"/>
            <p:cNvSpPr>
              <a:spLocks noChangeAspect="1" noChangeArrowheads="1"/>
            </p:cNvSpPr>
            <p:nvPr/>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1" name="Oval 1050"/>
            <p:cNvSpPr>
              <a:spLocks noChangeAspect="1" noChangeArrowheads="1"/>
            </p:cNvSpPr>
            <p:nvPr/>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2" name="Oval 1051"/>
            <p:cNvSpPr>
              <a:spLocks noChangeAspect="1" noChangeArrowheads="1"/>
            </p:cNvSpPr>
            <p:nvPr/>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3" name="Oval 1052"/>
            <p:cNvSpPr>
              <a:spLocks noChangeAspect="1" noChangeArrowheads="1"/>
            </p:cNvSpPr>
            <p:nvPr/>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4" name="Oval 1053"/>
            <p:cNvSpPr>
              <a:spLocks noChangeAspect="1" noChangeArrowheads="1"/>
            </p:cNvSpPr>
            <p:nvPr/>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5" name="Oval 1054"/>
            <p:cNvSpPr>
              <a:spLocks noChangeAspect="1" noChangeArrowheads="1"/>
            </p:cNvSpPr>
            <p:nvPr/>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6" name="Oval 1055"/>
            <p:cNvSpPr>
              <a:spLocks noChangeAspect="1" noChangeArrowheads="1"/>
            </p:cNvSpPr>
            <p:nvPr/>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7" name="Oval 1056"/>
            <p:cNvSpPr>
              <a:spLocks noChangeAspect="1" noChangeArrowheads="1"/>
            </p:cNvSpPr>
            <p:nvPr/>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8" name="Oval 1057"/>
            <p:cNvSpPr>
              <a:spLocks noChangeAspect="1" noChangeArrowheads="1"/>
            </p:cNvSpPr>
            <p:nvPr/>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89" name="Oval 1058"/>
            <p:cNvSpPr>
              <a:spLocks noChangeAspect="1" noChangeArrowheads="1"/>
            </p:cNvSpPr>
            <p:nvPr/>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0" name="Oval 1059"/>
            <p:cNvSpPr>
              <a:spLocks noChangeAspect="1" noChangeArrowheads="1"/>
            </p:cNvSpPr>
            <p:nvPr/>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1" name="Oval 1060"/>
            <p:cNvSpPr>
              <a:spLocks noChangeAspect="1" noChangeArrowheads="1"/>
            </p:cNvSpPr>
            <p:nvPr/>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2" name="Oval 1061"/>
            <p:cNvSpPr>
              <a:spLocks noChangeAspect="1" noChangeArrowheads="1"/>
            </p:cNvSpPr>
            <p:nvPr/>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3" name="Oval 1062"/>
            <p:cNvSpPr>
              <a:spLocks noChangeAspect="1" noChangeArrowheads="1"/>
            </p:cNvSpPr>
            <p:nvPr/>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4" name="Oval 1063"/>
            <p:cNvSpPr>
              <a:spLocks noChangeAspect="1" noChangeArrowheads="1"/>
            </p:cNvSpPr>
            <p:nvPr/>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5" name="Oval 1064"/>
            <p:cNvSpPr>
              <a:spLocks noChangeAspect="1" noChangeArrowheads="1"/>
            </p:cNvSpPr>
            <p:nvPr/>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6" name="Oval 1065"/>
            <p:cNvSpPr>
              <a:spLocks noChangeAspect="1" noChangeArrowheads="1"/>
            </p:cNvSpPr>
            <p:nvPr/>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7" name="Oval 1066"/>
            <p:cNvSpPr>
              <a:spLocks noChangeAspect="1" noChangeArrowheads="1"/>
            </p:cNvSpPr>
            <p:nvPr/>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8" name="Oval 1067"/>
            <p:cNvSpPr>
              <a:spLocks noChangeAspect="1" noChangeArrowheads="1"/>
            </p:cNvSpPr>
            <p:nvPr/>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299" name="Oval 1068"/>
            <p:cNvSpPr>
              <a:spLocks noChangeAspect="1" noChangeArrowheads="1"/>
            </p:cNvSpPr>
            <p:nvPr/>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0" name="Oval 1069"/>
            <p:cNvSpPr>
              <a:spLocks noChangeAspect="1" noChangeArrowheads="1"/>
            </p:cNvSpPr>
            <p:nvPr/>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1" name="Oval 1070"/>
            <p:cNvSpPr>
              <a:spLocks noChangeAspect="1" noChangeArrowheads="1"/>
            </p:cNvSpPr>
            <p:nvPr/>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2" name="Oval 1071"/>
            <p:cNvSpPr>
              <a:spLocks noChangeAspect="1" noChangeArrowheads="1"/>
            </p:cNvSpPr>
            <p:nvPr/>
          </p:nvSpPr>
          <p:spPr bwMode="auto">
            <a:xfrm>
              <a:off x="7697570" y="4253262"/>
              <a:ext cx="85943" cy="85944"/>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303" name="Oval 1072"/>
            <p:cNvSpPr>
              <a:spLocks noChangeAspect="1" noChangeArrowheads="1"/>
            </p:cNvSpPr>
            <p:nvPr/>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4" name="Oval 1073"/>
            <p:cNvSpPr>
              <a:spLocks noChangeAspect="1" noChangeArrowheads="1"/>
            </p:cNvSpPr>
            <p:nvPr/>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5" name="Oval 1074"/>
            <p:cNvSpPr>
              <a:spLocks noChangeAspect="1" noChangeArrowheads="1"/>
            </p:cNvSpPr>
            <p:nvPr/>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6" name="Oval 1075"/>
            <p:cNvSpPr>
              <a:spLocks noChangeAspect="1" noChangeArrowheads="1"/>
            </p:cNvSpPr>
            <p:nvPr/>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7" name="Oval 1076"/>
            <p:cNvSpPr>
              <a:spLocks noChangeAspect="1" noChangeArrowheads="1"/>
            </p:cNvSpPr>
            <p:nvPr/>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8" name="Oval 1077"/>
            <p:cNvSpPr>
              <a:spLocks noChangeAspect="1" noChangeArrowheads="1"/>
            </p:cNvSpPr>
            <p:nvPr/>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09" name="Oval 1078"/>
            <p:cNvSpPr>
              <a:spLocks noChangeAspect="1" noChangeArrowheads="1"/>
            </p:cNvSpPr>
            <p:nvPr/>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0" name="Oval 1079"/>
            <p:cNvSpPr>
              <a:spLocks noChangeAspect="1" noChangeArrowheads="1"/>
            </p:cNvSpPr>
            <p:nvPr/>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1" name="Oval 1080"/>
            <p:cNvSpPr>
              <a:spLocks noChangeAspect="1" noChangeArrowheads="1"/>
            </p:cNvSpPr>
            <p:nvPr/>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2" name="Oval 1081"/>
            <p:cNvSpPr>
              <a:spLocks noChangeAspect="1" noChangeArrowheads="1"/>
            </p:cNvSpPr>
            <p:nvPr/>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3" name="Oval 1082"/>
            <p:cNvSpPr>
              <a:spLocks noChangeAspect="1" noChangeArrowheads="1"/>
            </p:cNvSpPr>
            <p:nvPr/>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4" name="Oval 1083"/>
            <p:cNvSpPr>
              <a:spLocks noChangeAspect="1" noChangeArrowheads="1"/>
            </p:cNvSpPr>
            <p:nvPr/>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5" name="Oval 1084"/>
            <p:cNvSpPr>
              <a:spLocks noChangeAspect="1" noChangeArrowheads="1"/>
            </p:cNvSpPr>
            <p:nvPr/>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6" name="Oval 1085"/>
            <p:cNvSpPr>
              <a:spLocks noChangeAspect="1" noChangeArrowheads="1"/>
            </p:cNvSpPr>
            <p:nvPr/>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7" name="Oval 1086"/>
            <p:cNvSpPr>
              <a:spLocks noChangeAspect="1" noChangeArrowheads="1"/>
            </p:cNvSpPr>
            <p:nvPr/>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8" name="Oval 1087"/>
            <p:cNvSpPr>
              <a:spLocks noChangeAspect="1" noChangeArrowheads="1"/>
            </p:cNvSpPr>
            <p:nvPr/>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19" name="Oval 1088"/>
            <p:cNvSpPr>
              <a:spLocks noChangeAspect="1" noChangeArrowheads="1"/>
            </p:cNvSpPr>
            <p:nvPr/>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0" name="Oval 1089"/>
            <p:cNvSpPr>
              <a:spLocks noChangeAspect="1" noChangeArrowheads="1"/>
            </p:cNvSpPr>
            <p:nvPr/>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1" name="Oval 1090"/>
            <p:cNvSpPr>
              <a:spLocks noChangeAspect="1" noChangeArrowheads="1"/>
            </p:cNvSpPr>
            <p:nvPr/>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2" name="Oval 1091"/>
            <p:cNvSpPr>
              <a:spLocks noChangeAspect="1" noChangeArrowheads="1"/>
            </p:cNvSpPr>
            <p:nvPr/>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3" name="Oval 1092"/>
            <p:cNvSpPr>
              <a:spLocks noChangeAspect="1" noChangeArrowheads="1"/>
            </p:cNvSpPr>
            <p:nvPr/>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4" name="Oval 1093"/>
            <p:cNvSpPr>
              <a:spLocks noChangeAspect="1" noChangeArrowheads="1"/>
            </p:cNvSpPr>
            <p:nvPr/>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5" name="Oval 1094"/>
            <p:cNvSpPr>
              <a:spLocks noChangeAspect="1" noChangeArrowheads="1"/>
            </p:cNvSpPr>
            <p:nvPr/>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6" name="Oval 1095"/>
            <p:cNvSpPr>
              <a:spLocks noChangeAspect="1" noChangeArrowheads="1"/>
            </p:cNvSpPr>
            <p:nvPr/>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7" name="Oval 1096"/>
            <p:cNvSpPr>
              <a:spLocks noChangeAspect="1" noChangeArrowheads="1"/>
            </p:cNvSpPr>
            <p:nvPr/>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8" name="Oval 1097"/>
            <p:cNvSpPr>
              <a:spLocks noChangeAspect="1" noChangeArrowheads="1"/>
            </p:cNvSpPr>
            <p:nvPr/>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29" name="Oval 1098"/>
            <p:cNvSpPr>
              <a:spLocks noChangeAspect="1" noChangeArrowheads="1"/>
            </p:cNvSpPr>
            <p:nvPr/>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0" name="Oval 1099"/>
            <p:cNvSpPr>
              <a:spLocks noChangeAspect="1" noChangeArrowheads="1"/>
            </p:cNvSpPr>
            <p:nvPr/>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1" name="Oval 1100"/>
            <p:cNvSpPr>
              <a:spLocks noChangeAspect="1" noChangeArrowheads="1"/>
            </p:cNvSpPr>
            <p:nvPr/>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2" name="Oval 1101"/>
            <p:cNvSpPr>
              <a:spLocks noChangeAspect="1" noChangeArrowheads="1"/>
            </p:cNvSpPr>
            <p:nvPr/>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3" name="Oval 1102"/>
            <p:cNvSpPr>
              <a:spLocks noChangeAspect="1" noChangeArrowheads="1"/>
            </p:cNvSpPr>
            <p:nvPr/>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4" name="Oval 1103"/>
            <p:cNvSpPr>
              <a:spLocks noChangeAspect="1" noChangeArrowheads="1"/>
            </p:cNvSpPr>
            <p:nvPr/>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5" name="Oval 1104"/>
            <p:cNvSpPr>
              <a:spLocks noChangeAspect="1" noChangeArrowheads="1"/>
            </p:cNvSpPr>
            <p:nvPr/>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6" name="Oval 1105"/>
            <p:cNvSpPr>
              <a:spLocks noChangeAspect="1" noChangeArrowheads="1"/>
            </p:cNvSpPr>
            <p:nvPr/>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7" name="Oval 1106"/>
            <p:cNvSpPr>
              <a:spLocks noChangeAspect="1" noChangeArrowheads="1"/>
            </p:cNvSpPr>
            <p:nvPr/>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8" name="Oval 1107"/>
            <p:cNvSpPr>
              <a:spLocks noChangeAspect="1" noChangeArrowheads="1"/>
            </p:cNvSpPr>
            <p:nvPr/>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39" name="Oval 1108"/>
            <p:cNvSpPr>
              <a:spLocks noChangeAspect="1" noChangeArrowheads="1"/>
            </p:cNvSpPr>
            <p:nvPr/>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0" name="Oval 1109"/>
            <p:cNvSpPr>
              <a:spLocks noChangeAspect="1" noChangeArrowheads="1"/>
            </p:cNvSpPr>
            <p:nvPr/>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1" name="Oval 1110"/>
            <p:cNvSpPr>
              <a:spLocks noChangeAspect="1" noChangeArrowheads="1"/>
            </p:cNvSpPr>
            <p:nvPr/>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2" name="Oval 1111"/>
            <p:cNvSpPr>
              <a:spLocks noChangeAspect="1" noChangeArrowheads="1"/>
            </p:cNvSpPr>
            <p:nvPr/>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3" name="Oval 1112"/>
            <p:cNvSpPr>
              <a:spLocks noChangeAspect="1" noChangeArrowheads="1"/>
            </p:cNvSpPr>
            <p:nvPr/>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4" name="Oval 1113"/>
            <p:cNvSpPr>
              <a:spLocks noChangeAspect="1" noChangeArrowheads="1"/>
            </p:cNvSpPr>
            <p:nvPr/>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5" name="Oval 1114"/>
            <p:cNvSpPr>
              <a:spLocks noChangeAspect="1" noChangeArrowheads="1"/>
            </p:cNvSpPr>
            <p:nvPr/>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6" name="Oval 1115"/>
            <p:cNvSpPr>
              <a:spLocks noChangeAspect="1" noChangeArrowheads="1"/>
            </p:cNvSpPr>
            <p:nvPr/>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7" name="Oval 1116"/>
            <p:cNvSpPr>
              <a:spLocks noChangeAspect="1" noChangeArrowheads="1"/>
            </p:cNvSpPr>
            <p:nvPr/>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8" name="Oval 1117"/>
            <p:cNvSpPr>
              <a:spLocks noChangeAspect="1" noChangeArrowheads="1"/>
            </p:cNvSpPr>
            <p:nvPr/>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49" name="Oval 1118"/>
            <p:cNvSpPr>
              <a:spLocks noChangeAspect="1" noChangeArrowheads="1"/>
            </p:cNvSpPr>
            <p:nvPr/>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0" name="Oval 1119"/>
            <p:cNvSpPr>
              <a:spLocks noChangeAspect="1" noChangeArrowheads="1"/>
            </p:cNvSpPr>
            <p:nvPr/>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1" name="Oval 1120"/>
            <p:cNvSpPr>
              <a:spLocks noChangeAspect="1" noChangeArrowheads="1"/>
            </p:cNvSpPr>
            <p:nvPr/>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2" name="Oval 1121"/>
            <p:cNvSpPr>
              <a:spLocks noChangeAspect="1" noChangeArrowheads="1"/>
            </p:cNvSpPr>
            <p:nvPr/>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3" name="Oval 1122"/>
            <p:cNvSpPr>
              <a:spLocks noChangeAspect="1" noChangeArrowheads="1"/>
            </p:cNvSpPr>
            <p:nvPr/>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4" name="Oval 1123"/>
            <p:cNvSpPr>
              <a:spLocks noChangeAspect="1" noChangeArrowheads="1"/>
            </p:cNvSpPr>
            <p:nvPr/>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5" name="Oval 1124"/>
            <p:cNvSpPr>
              <a:spLocks noChangeAspect="1" noChangeArrowheads="1"/>
            </p:cNvSpPr>
            <p:nvPr/>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6" name="Oval 1125"/>
            <p:cNvSpPr>
              <a:spLocks noChangeAspect="1" noChangeArrowheads="1"/>
            </p:cNvSpPr>
            <p:nvPr/>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7" name="Oval 1126"/>
            <p:cNvSpPr>
              <a:spLocks noChangeAspect="1" noChangeArrowheads="1"/>
            </p:cNvSpPr>
            <p:nvPr/>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8" name="Oval 1127"/>
            <p:cNvSpPr>
              <a:spLocks noChangeAspect="1" noChangeArrowheads="1"/>
            </p:cNvSpPr>
            <p:nvPr/>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59" name="Oval 1128"/>
            <p:cNvSpPr>
              <a:spLocks noChangeAspect="1" noChangeArrowheads="1"/>
            </p:cNvSpPr>
            <p:nvPr/>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0" name="Oval 1129"/>
            <p:cNvSpPr>
              <a:spLocks noChangeAspect="1" noChangeArrowheads="1"/>
            </p:cNvSpPr>
            <p:nvPr/>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1" name="Oval 1130"/>
            <p:cNvSpPr>
              <a:spLocks noChangeAspect="1" noChangeArrowheads="1"/>
            </p:cNvSpPr>
            <p:nvPr/>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2" name="Oval 1131"/>
            <p:cNvSpPr>
              <a:spLocks noChangeAspect="1" noChangeArrowheads="1"/>
            </p:cNvSpPr>
            <p:nvPr/>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3" name="Oval 1132"/>
            <p:cNvSpPr>
              <a:spLocks noChangeAspect="1" noChangeArrowheads="1"/>
            </p:cNvSpPr>
            <p:nvPr/>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4" name="Oval 1133"/>
            <p:cNvSpPr>
              <a:spLocks noChangeAspect="1" noChangeArrowheads="1"/>
            </p:cNvSpPr>
            <p:nvPr/>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5" name="Oval 1134"/>
            <p:cNvSpPr>
              <a:spLocks noChangeAspect="1" noChangeArrowheads="1"/>
            </p:cNvSpPr>
            <p:nvPr/>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6" name="Oval 1135"/>
            <p:cNvSpPr>
              <a:spLocks noChangeAspect="1" noChangeArrowheads="1"/>
            </p:cNvSpPr>
            <p:nvPr/>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7" name="Oval 1136"/>
            <p:cNvSpPr>
              <a:spLocks noChangeAspect="1" noChangeArrowheads="1"/>
            </p:cNvSpPr>
            <p:nvPr/>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8" name="Oval 1137"/>
            <p:cNvSpPr>
              <a:spLocks noChangeAspect="1" noChangeArrowheads="1"/>
            </p:cNvSpPr>
            <p:nvPr/>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69" name="Oval 1138"/>
            <p:cNvSpPr>
              <a:spLocks noChangeAspect="1" noChangeArrowheads="1"/>
            </p:cNvSpPr>
            <p:nvPr/>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0" name="Oval 1139"/>
            <p:cNvSpPr>
              <a:spLocks noChangeAspect="1" noChangeArrowheads="1"/>
            </p:cNvSpPr>
            <p:nvPr/>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1" name="Oval 1140"/>
            <p:cNvSpPr>
              <a:spLocks noChangeAspect="1" noChangeArrowheads="1"/>
            </p:cNvSpPr>
            <p:nvPr/>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2" name="Oval 1141"/>
            <p:cNvSpPr>
              <a:spLocks noChangeAspect="1" noChangeArrowheads="1"/>
            </p:cNvSpPr>
            <p:nvPr/>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3" name="Oval 1142"/>
            <p:cNvSpPr>
              <a:spLocks noChangeAspect="1" noChangeArrowheads="1"/>
            </p:cNvSpPr>
            <p:nvPr/>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4" name="Oval 1143"/>
            <p:cNvSpPr>
              <a:spLocks noChangeAspect="1" noChangeArrowheads="1"/>
            </p:cNvSpPr>
            <p:nvPr/>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5" name="Oval 1144"/>
            <p:cNvSpPr>
              <a:spLocks noChangeAspect="1" noChangeArrowheads="1"/>
            </p:cNvSpPr>
            <p:nvPr/>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6" name="Oval 1145"/>
            <p:cNvSpPr>
              <a:spLocks noChangeAspect="1" noChangeArrowheads="1"/>
            </p:cNvSpPr>
            <p:nvPr/>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7" name="Oval 1146"/>
            <p:cNvSpPr>
              <a:spLocks noChangeAspect="1" noChangeArrowheads="1"/>
            </p:cNvSpPr>
            <p:nvPr/>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8" name="Oval 1147"/>
            <p:cNvSpPr>
              <a:spLocks noChangeAspect="1" noChangeArrowheads="1"/>
            </p:cNvSpPr>
            <p:nvPr/>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79" name="Oval 1148"/>
            <p:cNvSpPr>
              <a:spLocks noChangeAspect="1" noChangeArrowheads="1"/>
            </p:cNvSpPr>
            <p:nvPr/>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0" name="Oval 1149"/>
            <p:cNvSpPr>
              <a:spLocks noChangeAspect="1" noChangeArrowheads="1"/>
            </p:cNvSpPr>
            <p:nvPr/>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1" name="Oval 1150"/>
            <p:cNvSpPr>
              <a:spLocks noChangeAspect="1" noChangeArrowheads="1"/>
            </p:cNvSpPr>
            <p:nvPr/>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2" name="Oval 1151"/>
            <p:cNvSpPr>
              <a:spLocks noChangeAspect="1" noChangeArrowheads="1"/>
            </p:cNvSpPr>
            <p:nvPr/>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3" name="Oval 1152"/>
            <p:cNvSpPr>
              <a:spLocks noChangeAspect="1" noChangeArrowheads="1"/>
            </p:cNvSpPr>
            <p:nvPr/>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4" name="Oval 1153"/>
            <p:cNvSpPr>
              <a:spLocks noChangeAspect="1" noChangeArrowheads="1"/>
            </p:cNvSpPr>
            <p:nvPr/>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5" name="Oval 1154"/>
            <p:cNvSpPr>
              <a:spLocks noChangeAspect="1" noChangeArrowheads="1"/>
            </p:cNvSpPr>
            <p:nvPr/>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6" name="Oval 1155"/>
            <p:cNvSpPr>
              <a:spLocks noChangeAspect="1" noChangeArrowheads="1"/>
            </p:cNvSpPr>
            <p:nvPr/>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7" name="Oval 1156"/>
            <p:cNvSpPr>
              <a:spLocks noChangeAspect="1" noChangeArrowheads="1"/>
            </p:cNvSpPr>
            <p:nvPr/>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8" name="Oval 1157"/>
            <p:cNvSpPr>
              <a:spLocks noChangeAspect="1" noChangeArrowheads="1"/>
            </p:cNvSpPr>
            <p:nvPr/>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89" name="Oval 1158"/>
            <p:cNvSpPr>
              <a:spLocks noChangeAspect="1" noChangeArrowheads="1"/>
            </p:cNvSpPr>
            <p:nvPr/>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0" name="Oval 1159"/>
            <p:cNvSpPr>
              <a:spLocks noChangeAspect="1" noChangeArrowheads="1"/>
            </p:cNvSpPr>
            <p:nvPr/>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1" name="Oval 1160"/>
            <p:cNvSpPr>
              <a:spLocks noChangeAspect="1" noChangeArrowheads="1"/>
            </p:cNvSpPr>
            <p:nvPr/>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2" name="Oval 1161"/>
            <p:cNvSpPr>
              <a:spLocks noChangeAspect="1" noChangeArrowheads="1"/>
            </p:cNvSpPr>
            <p:nvPr/>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3" name="Oval 1162"/>
            <p:cNvSpPr>
              <a:spLocks noChangeAspect="1" noChangeArrowheads="1"/>
            </p:cNvSpPr>
            <p:nvPr/>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4" name="Oval 1163"/>
            <p:cNvSpPr>
              <a:spLocks noChangeAspect="1" noChangeArrowheads="1"/>
            </p:cNvSpPr>
            <p:nvPr/>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5" name="Oval 1164"/>
            <p:cNvSpPr>
              <a:spLocks noChangeAspect="1" noChangeArrowheads="1"/>
            </p:cNvSpPr>
            <p:nvPr/>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6" name="Oval 1165"/>
            <p:cNvSpPr>
              <a:spLocks noChangeAspect="1" noChangeArrowheads="1"/>
            </p:cNvSpPr>
            <p:nvPr/>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7" name="Oval 1166"/>
            <p:cNvSpPr>
              <a:spLocks noChangeAspect="1" noChangeArrowheads="1"/>
            </p:cNvSpPr>
            <p:nvPr/>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8" name="Oval 1167"/>
            <p:cNvSpPr>
              <a:spLocks noChangeAspect="1" noChangeArrowheads="1"/>
            </p:cNvSpPr>
            <p:nvPr/>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399" name="Oval 1168"/>
            <p:cNvSpPr>
              <a:spLocks noChangeAspect="1" noChangeArrowheads="1"/>
            </p:cNvSpPr>
            <p:nvPr/>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0" name="Oval 1169"/>
            <p:cNvSpPr>
              <a:spLocks noChangeAspect="1" noChangeArrowheads="1"/>
            </p:cNvSpPr>
            <p:nvPr/>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1" name="Oval 1170"/>
            <p:cNvSpPr>
              <a:spLocks noChangeAspect="1" noChangeArrowheads="1"/>
            </p:cNvSpPr>
            <p:nvPr/>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2" name="Oval 1171"/>
            <p:cNvSpPr>
              <a:spLocks noChangeAspect="1" noChangeArrowheads="1"/>
            </p:cNvSpPr>
            <p:nvPr/>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3" name="Oval 1172"/>
            <p:cNvSpPr>
              <a:spLocks noChangeAspect="1" noChangeArrowheads="1"/>
            </p:cNvSpPr>
            <p:nvPr/>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4" name="Oval 1173"/>
            <p:cNvSpPr>
              <a:spLocks noChangeAspect="1" noChangeArrowheads="1"/>
            </p:cNvSpPr>
            <p:nvPr/>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5" name="Oval 1174"/>
            <p:cNvSpPr>
              <a:spLocks noChangeAspect="1" noChangeArrowheads="1"/>
            </p:cNvSpPr>
            <p:nvPr/>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6" name="Oval 1175"/>
            <p:cNvSpPr>
              <a:spLocks noChangeAspect="1" noChangeArrowheads="1"/>
            </p:cNvSpPr>
            <p:nvPr/>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7" name="Oval 1176"/>
            <p:cNvSpPr>
              <a:spLocks noChangeAspect="1" noChangeArrowheads="1"/>
            </p:cNvSpPr>
            <p:nvPr/>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8" name="Oval 1177"/>
            <p:cNvSpPr>
              <a:spLocks noChangeAspect="1" noChangeArrowheads="1"/>
            </p:cNvSpPr>
            <p:nvPr/>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09" name="Oval 1178"/>
            <p:cNvSpPr>
              <a:spLocks noChangeAspect="1" noChangeArrowheads="1"/>
            </p:cNvSpPr>
            <p:nvPr/>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0" name="Oval 1179"/>
            <p:cNvSpPr>
              <a:spLocks noChangeAspect="1" noChangeArrowheads="1"/>
            </p:cNvSpPr>
            <p:nvPr/>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1" name="Oval 1180"/>
            <p:cNvSpPr>
              <a:spLocks noChangeAspect="1" noChangeArrowheads="1"/>
            </p:cNvSpPr>
            <p:nvPr/>
          </p:nvSpPr>
          <p:spPr bwMode="auto">
            <a:xfrm>
              <a:off x="7922229" y="4875977"/>
              <a:ext cx="85944" cy="85943"/>
            </a:xfrm>
            <a:prstGeom prst="ellipse">
              <a:avLst/>
            </a:prstGeom>
            <a:grpFill/>
            <a:ln>
              <a:noFill/>
            </a:ln>
            <a:effectLst/>
          </p:spPr>
          <p:txBody>
            <a:bodyPr wrap="none" anchor="ctr"/>
            <a:lstStyle/>
            <a:p>
              <a:pPr defTabSz="1218138">
                <a:defRPr/>
              </a:pPr>
              <a:endParaRPr lang="en-US" sz="2398" kern="0">
                <a:solidFill>
                  <a:srgbClr val="292929"/>
                </a:solidFill>
              </a:endParaRPr>
            </a:p>
          </p:txBody>
        </p:sp>
        <p:sp>
          <p:nvSpPr>
            <p:cNvPr id="2412" name="Oval 1181"/>
            <p:cNvSpPr>
              <a:spLocks noChangeAspect="1" noChangeArrowheads="1"/>
            </p:cNvSpPr>
            <p:nvPr/>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3" name="Oval 1182"/>
            <p:cNvSpPr>
              <a:spLocks noChangeAspect="1" noChangeArrowheads="1"/>
            </p:cNvSpPr>
            <p:nvPr/>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4" name="Oval 1183"/>
            <p:cNvSpPr>
              <a:spLocks noChangeAspect="1" noChangeArrowheads="1"/>
            </p:cNvSpPr>
            <p:nvPr/>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5" name="Oval 1184"/>
            <p:cNvSpPr>
              <a:spLocks noChangeAspect="1" noChangeArrowheads="1"/>
            </p:cNvSpPr>
            <p:nvPr/>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6" name="Oval 1185"/>
            <p:cNvSpPr>
              <a:spLocks noChangeAspect="1" noChangeArrowheads="1"/>
            </p:cNvSpPr>
            <p:nvPr/>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7" name="Oval 1186"/>
            <p:cNvSpPr>
              <a:spLocks noChangeAspect="1" noChangeArrowheads="1"/>
            </p:cNvSpPr>
            <p:nvPr/>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8" name="Oval 1187"/>
            <p:cNvSpPr>
              <a:spLocks noChangeAspect="1" noChangeArrowheads="1"/>
            </p:cNvSpPr>
            <p:nvPr/>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19" name="Oval 1188"/>
            <p:cNvSpPr>
              <a:spLocks noChangeAspect="1" noChangeArrowheads="1"/>
            </p:cNvSpPr>
            <p:nvPr/>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0" name="Oval 1189"/>
            <p:cNvSpPr>
              <a:spLocks noChangeAspect="1" noChangeArrowheads="1"/>
            </p:cNvSpPr>
            <p:nvPr/>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1" name="Oval 1190"/>
            <p:cNvSpPr>
              <a:spLocks noChangeAspect="1" noChangeArrowheads="1"/>
            </p:cNvSpPr>
            <p:nvPr/>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2" name="Oval 1191"/>
            <p:cNvSpPr>
              <a:spLocks noChangeAspect="1" noChangeArrowheads="1"/>
            </p:cNvSpPr>
            <p:nvPr/>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3" name="Oval 1192"/>
            <p:cNvSpPr>
              <a:spLocks noChangeAspect="1" noChangeArrowheads="1"/>
            </p:cNvSpPr>
            <p:nvPr/>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4" name="Oval 1193"/>
            <p:cNvSpPr>
              <a:spLocks noChangeAspect="1" noChangeArrowheads="1"/>
            </p:cNvSpPr>
            <p:nvPr/>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5" name="Oval 1194"/>
            <p:cNvSpPr>
              <a:spLocks noChangeAspect="1" noChangeArrowheads="1"/>
            </p:cNvSpPr>
            <p:nvPr/>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6" name="Oval 1195"/>
            <p:cNvSpPr>
              <a:spLocks noChangeAspect="1" noChangeArrowheads="1"/>
            </p:cNvSpPr>
            <p:nvPr/>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7" name="Oval 1196"/>
            <p:cNvSpPr>
              <a:spLocks noChangeAspect="1" noChangeArrowheads="1"/>
            </p:cNvSpPr>
            <p:nvPr/>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8" name="Oval 1197"/>
            <p:cNvSpPr>
              <a:spLocks noChangeAspect="1" noChangeArrowheads="1"/>
            </p:cNvSpPr>
            <p:nvPr/>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29" name="Oval 1198"/>
            <p:cNvSpPr>
              <a:spLocks noChangeAspect="1" noChangeArrowheads="1"/>
            </p:cNvSpPr>
            <p:nvPr/>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0" name="Oval 1199"/>
            <p:cNvSpPr>
              <a:spLocks noChangeAspect="1" noChangeArrowheads="1"/>
            </p:cNvSpPr>
            <p:nvPr/>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1" name="Oval 1200"/>
            <p:cNvSpPr>
              <a:spLocks noChangeAspect="1" noChangeArrowheads="1"/>
            </p:cNvSpPr>
            <p:nvPr/>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2" name="Oval 1201"/>
            <p:cNvSpPr>
              <a:spLocks noChangeAspect="1" noChangeArrowheads="1"/>
            </p:cNvSpPr>
            <p:nvPr/>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3" name="Oval 1202"/>
            <p:cNvSpPr>
              <a:spLocks noChangeAspect="1" noChangeArrowheads="1"/>
            </p:cNvSpPr>
            <p:nvPr/>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4" name="Oval 1203"/>
            <p:cNvSpPr>
              <a:spLocks noChangeAspect="1" noChangeArrowheads="1"/>
            </p:cNvSpPr>
            <p:nvPr/>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5" name="Oval 1204"/>
            <p:cNvSpPr>
              <a:spLocks noChangeAspect="1" noChangeArrowheads="1"/>
            </p:cNvSpPr>
            <p:nvPr/>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6" name="Oval 1205"/>
            <p:cNvSpPr>
              <a:spLocks noChangeAspect="1" noChangeArrowheads="1"/>
            </p:cNvSpPr>
            <p:nvPr/>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7" name="Oval 1206"/>
            <p:cNvSpPr>
              <a:spLocks noChangeAspect="1" noChangeArrowheads="1"/>
            </p:cNvSpPr>
            <p:nvPr/>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8" name="Oval 1207"/>
            <p:cNvSpPr>
              <a:spLocks noChangeAspect="1" noChangeArrowheads="1"/>
            </p:cNvSpPr>
            <p:nvPr/>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39" name="Oval 1208"/>
            <p:cNvSpPr>
              <a:spLocks noChangeAspect="1" noChangeArrowheads="1"/>
            </p:cNvSpPr>
            <p:nvPr/>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0" name="Oval 1209"/>
            <p:cNvSpPr>
              <a:spLocks noChangeAspect="1" noChangeArrowheads="1"/>
            </p:cNvSpPr>
            <p:nvPr/>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1" name="Oval 1210"/>
            <p:cNvSpPr>
              <a:spLocks noChangeAspect="1" noChangeArrowheads="1"/>
            </p:cNvSpPr>
            <p:nvPr/>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2" name="Oval 1211"/>
            <p:cNvSpPr>
              <a:spLocks noChangeAspect="1" noChangeArrowheads="1"/>
            </p:cNvSpPr>
            <p:nvPr/>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3" name="Oval 1212"/>
            <p:cNvSpPr>
              <a:spLocks noChangeAspect="1" noChangeArrowheads="1"/>
            </p:cNvSpPr>
            <p:nvPr/>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4" name="Oval 1213"/>
            <p:cNvSpPr>
              <a:spLocks noChangeAspect="1" noChangeArrowheads="1"/>
            </p:cNvSpPr>
            <p:nvPr/>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5" name="Oval 1214"/>
            <p:cNvSpPr>
              <a:spLocks noChangeAspect="1" noChangeArrowheads="1"/>
            </p:cNvSpPr>
            <p:nvPr/>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6" name="Oval 1215"/>
            <p:cNvSpPr>
              <a:spLocks noChangeAspect="1" noChangeArrowheads="1"/>
            </p:cNvSpPr>
            <p:nvPr/>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7" name="Oval 1216"/>
            <p:cNvSpPr>
              <a:spLocks noChangeAspect="1" noChangeArrowheads="1"/>
            </p:cNvSpPr>
            <p:nvPr/>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8" name="Oval 1217"/>
            <p:cNvSpPr>
              <a:spLocks noChangeAspect="1" noChangeArrowheads="1"/>
            </p:cNvSpPr>
            <p:nvPr/>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49" name="Oval 1218"/>
            <p:cNvSpPr>
              <a:spLocks noChangeAspect="1" noChangeArrowheads="1"/>
            </p:cNvSpPr>
            <p:nvPr/>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0" name="Oval 1219"/>
            <p:cNvSpPr>
              <a:spLocks noChangeAspect="1" noChangeArrowheads="1"/>
            </p:cNvSpPr>
            <p:nvPr/>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1" name="Oval 1220"/>
            <p:cNvSpPr>
              <a:spLocks noChangeAspect="1" noChangeArrowheads="1"/>
            </p:cNvSpPr>
            <p:nvPr/>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2" name="Oval 1221"/>
            <p:cNvSpPr>
              <a:spLocks noChangeAspect="1" noChangeArrowheads="1"/>
            </p:cNvSpPr>
            <p:nvPr/>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3" name="Oval 1222"/>
            <p:cNvSpPr>
              <a:spLocks noChangeAspect="1" noChangeArrowheads="1"/>
            </p:cNvSpPr>
            <p:nvPr/>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sp>
          <p:nvSpPr>
            <p:cNvPr id="2454" name="Oval 1223"/>
            <p:cNvSpPr>
              <a:spLocks noChangeAspect="1" noChangeArrowheads="1"/>
            </p:cNvSpPr>
            <p:nvPr/>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138">
                <a:defRPr/>
              </a:pPr>
              <a:endParaRPr lang="en-US" sz="2398" kern="0">
                <a:solidFill>
                  <a:srgbClr val="292929"/>
                </a:solidFill>
              </a:endParaRPr>
            </a:p>
          </p:txBody>
        </p:sp>
      </p:grpSp>
      <p:sp>
        <p:nvSpPr>
          <p:cNvPr id="2456" name="Oval 2455"/>
          <p:cNvSpPr/>
          <p:nvPr/>
        </p:nvSpPr>
        <p:spPr bwMode="auto">
          <a:xfrm>
            <a:off x="1756583" y="223681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7" name="Oval 2456"/>
          <p:cNvSpPr/>
          <p:nvPr/>
        </p:nvSpPr>
        <p:spPr bwMode="auto">
          <a:xfrm>
            <a:off x="2924210" y="190908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8" name="Oval 2457"/>
          <p:cNvSpPr/>
          <p:nvPr/>
        </p:nvSpPr>
        <p:spPr bwMode="auto">
          <a:xfrm>
            <a:off x="2300739" y="2691721"/>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59" name="Oval 2458"/>
          <p:cNvSpPr/>
          <p:nvPr/>
        </p:nvSpPr>
        <p:spPr bwMode="auto">
          <a:xfrm>
            <a:off x="5803330" y="1737266"/>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0" name="Oval 2459"/>
          <p:cNvSpPr/>
          <p:nvPr/>
        </p:nvSpPr>
        <p:spPr bwMode="auto">
          <a:xfrm>
            <a:off x="5341703" y="1704955"/>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61" name="Oval 2460"/>
          <p:cNvSpPr/>
          <p:nvPr/>
        </p:nvSpPr>
        <p:spPr bwMode="auto">
          <a:xfrm>
            <a:off x="9355105" y="2967377"/>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2" name="Oval 2461"/>
          <p:cNvSpPr/>
          <p:nvPr/>
        </p:nvSpPr>
        <p:spPr bwMode="auto">
          <a:xfrm>
            <a:off x="8786570" y="3926488"/>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3" name="Oval 2462"/>
          <p:cNvSpPr/>
          <p:nvPr/>
        </p:nvSpPr>
        <p:spPr bwMode="auto">
          <a:xfrm>
            <a:off x="10209237" y="5343219"/>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4" name="Oval 2463"/>
          <p:cNvSpPr/>
          <p:nvPr/>
        </p:nvSpPr>
        <p:spPr bwMode="auto">
          <a:xfrm>
            <a:off x="10030422" y="5678856"/>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5" name="Oval 2464"/>
          <p:cNvSpPr/>
          <p:nvPr/>
        </p:nvSpPr>
        <p:spPr bwMode="auto">
          <a:xfrm>
            <a:off x="9993051" y="250498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6" name="Oval 2465"/>
          <p:cNvSpPr/>
          <p:nvPr/>
        </p:nvSpPr>
        <p:spPr bwMode="auto">
          <a:xfrm>
            <a:off x="9993051"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7" name="Oval 2466"/>
          <p:cNvSpPr/>
          <p:nvPr/>
        </p:nvSpPr>
        <p:spPr bwMode="auto">
          <a:xfrm>
            <a:off x="9216853" y="194159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8" name="Oval 2467"/>
          <p:cNvSpPr/>
          <p:nvPr/>
        </p:nvSpPr>
        <p:spPr bwMode="auto">
          <a:xfrm>
            <a:off x="8932518" y="2722624"/>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69" name="Oval 2468"/>
          <p:cNvSpPr/>
          <p:nvPr/>
        </p:nvSpPr>
        <p:spPr bwMode="auto">
          <a:xfrm>
            <a:off x="2681216" y="222179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0" name="Oval 2469"/>
          <p:cNvSpPr/>
          <p:nvPr/>
        </p:nvSpPr>
        <p:spPr bwMode="auto">
          <a:xfrm>
            <a:off x="3391017" y="2213910"/>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471" name="Oval 2470"/>
          <p:cNvSpPr/>
          <p:nvPr/>
        </p:nvSpPr>
        <p:spPr bwMode="auto">
          <a:xfrm>
            <a:off x="3825809" y="4404013"/>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
        <p:nvSpPr>
          <p:cNvPr id="2" name="TextBox 1"/>
          <p:cNvSpPr txBox="1"/>
          <p:nvPr/>
        </p:nvSpPr>
        <p:spPr>
          <a:xfrm>
            <a:off x="-17884" y="894"/>
            <a:ext cx="12206708" cy="954244"/>
          </a:xfrm>
          <a:prstGeom prst="rect">
            <a:avLst/>
          </a:prstGeom>
          <a:solidFill>
            <a:schemeClr val="accent1">
              <a:alpha val="85098"/>
            </a:schemeClr>
          </a:solidFill>
          <a:ln>
            <a:solidFill>
              <a:schemeClr val="tx1">
                <a:lumMod val="40000"/>
                <a:lumOff val="60000"/>
              </a:schemeClr>
            </a:solidFill>
          </a:ln>
        </p:spPr>
        <p:txBody>
          <a:bodyPr wrap="square" rtlCol="0" anchor="ctr">
            <a:noAutofit/>
          </a:bodyPr>
          <a:lstStyle/>
          <a:p>
            <a:pPr algn="ctr"/>
            <a:r>
              <a:rPr lang="en-US" sz="3599" dirty="0" smtClean="0">
                <a:solidFill>
                  <a:schemeClr val="bg1"/>
                </a:solidFill>
                <a:latin typeface="Segoe UI Light" panose="020B0502040204020203" pitchFamily="34" charset="0"/>
                <a:cs typeface="Segoe UI Light" panose="020B0502040204020203" pitchFamily="34" charset="0"/>
              </a:rPr>
              <a:t>17 </a:t>
            </a:r>
            <a:r>
              <a:rPr lang="en-US" sz="3599" dirty="0">
                <a:solidFill>
                  <a:schemeClr val="bg1"/>
                </a:solidFill>
                <a:latin typeface="Segoe UI Light" panose="020B0502040204020203" pitchFamily="34" charset="0"/>
                <a:cs typeface="Segoe UI Light" panose="020B0502040204020203" pitchFamily="34" charset="0"/>
              </a:rPr>
              <a:t>regions worldwide in </a:t>
            </a:r>
            <a:r>
              <a:rPr lang="en-US" sz="3599" dirty="0" smtClean="0">
                <a:solidFill>
                  <a:schemeClr val="bg1"/>
                </a:solidFill>
                <a:latin typeface="Segoe UI Light" panose="020B0502040204020203" pitchFamily="34" charset="0"/>
                <a:cs typeface="Segoe UI Light" panose="020B0502040204020203" pitchFamily="34" charset="0"/>
              </a:rPr>
              <a:t>2015</a:t>
            </a:r>
            <a:endParaRPr lang="en-US" sz="3599" dirty="0">
              <a:solidFill>
                <a:schemeClr val="bg1"/>
              </a:solidFill>
              <a:latin typeface="Segoe UI Light" panose="020B0502040204020203" pitchFamily="34" charset="0"/>
              <a:cs typeface="Segoe UI Light" panose="020B0502040204020203" pitchFamily="34" charset="0"/>
            </a:endParaRPr>
          </a:p>
        </p:txBody>
      </p:sp>
      <p:sp>
        <p:nvSpPr>
          <p:cNvPr id="1237" name="Oval 1236"/>
          <p:cNvSpPr>
            <a:spLocks noChangeAspect="1"/>
          </p:cNvSpPr>
          <p:nvPr/>
        </p:nvSpPr>
        <p:spPr bwMode="auto">
          <a:xfrm>
            <a:off x="9310421" y="516250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55" name="Oval 2454"/>
          <p:cNvSpPr>
            <a:spLocks noChangeAspect="1"/>
          </p:cNvSpPr>
          <p:nvPr/>
        </p:nvSpPr>
        <p:spPr bwMode="auto">
          <a:xfrm>
            <a:off x="6183331" y="497922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2" name="Oval 2471"/>
          <p:cNvSpPr>
            <a:spLocks noChangeAspect="1"/>
          </p:cNvSpPr>
          <p:nvPr/>
        </p:nvSpPr>
        <p:spPr bwMode="auto">
          <a:xfrm>
            <a:off x="3978701" y="464211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3" name="Oval 2472"/>
          <p:cNvSpPr>
            <a:spLocks noChangeAspect="1"/>
          </p:cNvSpPr>
          <p:nvPr/>
        </p:nvSpPr>
        <p:spPr bwMode="auto">
          <a:xfrm>
            <a:off x="2338242" y="220103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4" name="Oval 2473"/>
          <p:cNvSpPr>
            <a:spLocks noChangeAspect="1"/>
          </p:cNvSpPr>
          <p:nvPr/>
        </p:nvSpPr>
        <p:spPr bwMode="auto">
          <a:xfrm>
            <a:off x="6271440" y="19258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5" name="Oval 2474"/>
          <p:cNvSpPr>
            <a:spLocks noChangeAspect="1"/>
          </p:cNvSpPr>
          <p:nvPr/>
        </p:nvSpPr>
        <p:spPr bwMode="auto">
          <a:xfrm>
            <a:off x="5843152" y="245595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6" name="Oval 2475"/>
          <p:cNvSpPr>
            <a:spLocks noChangeAspect="1"/>
          </p:cNvSpPr>
          <p:nvPr/>
        </p:nvSpPr>
        <p:spPr bwMode="auto">
          <a:xfrm>
            <a:off x="5599591" y="26246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7" name="Oval 2476"/>
          <p:cNvSpPr>
            <a:spLocks noChangeAspect="1"/>
          </p:cNvSpPr>
          <p:nvPr/>
        </p:nvSpPr>
        <p:spPr bwMode="auto">
          <a:xfrm>
            <a:off x="8682276" y="346529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8" name="Oval 2477"/>
          <p:cNvSpPr>
            <a:spLocks noChangeAspect="1"/>
          </p:cNvSpPr>
          <p:nvPr/>
        </p:nvSpPr>
        <p:spPr bwMode="auto">
          <a:xfrm>
            <a:off x="6497276" y="320240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79" name="Oval 2478"/>
          <p:cNvSpPr>
            <a:spLocks noChangeAspect="1"/>
          </p:cNvSpPr>
          <p:nvPr/>
        </p:nvSpPr>
        <p:spPr bwMode="auto">
          <a:xfrm>
            <a:off x="5896534" y="275187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0" name="Oval 2479"/>
          <p:cNvSpPr>
            <a:spLocks noChangeAspect="1"/>
          </p:cNvSpPr>
          <p:nvPr/>
        </p:nvSpPr>
        <p:spPr bwMode="auto">
          <a:xfrm>
            <a:off x="9539356" y="309714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1" name="Oval 2480"/>
          <p:cNvSpPr>
            <a:spLocks noChangeAspect="1"/>
          </p:cNvSpPr>
          <p:nvPr/>
        </p:nvSpPr>
        <p:spPr bwMode="auto">
          <a:xfrm>
            <a:off x="6623342" y="4282189"/>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2" name="Oval 2481"/>
          <p:cNvSpPr>
            <a:spLocks noChangeAspect="1"/>
          </p:cNvSpPr>
          <p:nvPr/>
        </p:nvSpPr>
        <p:spPr bwMode="auto">
          <a:xfrm>
            <a:off x="2521748" y="334332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3" name="Oval 2482"/>
          <p:cNvSpPr>
            <a:spLocks noChangeAspect="1"/>
          </p:cNvSpPr>
          <p:nvPr/>
        </p:nvSpPr>
        <p:spPr bwMode="auto">
          <a:xfrm>
            <a:off x="10962710" y="5896500"/>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4" name="Oval 2483"/>
          <p:cNvSpPr>
            <a:spLocks noChangeAspect="1"/>
          </p:cNvSpPr>
          <p:nvPr/>
        </p:nvSpPr>
        <p:spPr bwMode="auto">
          <a:xfrm>
            <a:off x="5681448" y="3992052"/>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5" name="Oval 2484"/>
          <p:cNvSpPr>
            <a:spLocks noChangeAspect="1"/>
          </p:cNvSpPr>
          <p:nvPr/>
        </p:nvSpPr>
        <p:spPr bwMode="auto">
          <a:xfrm>
            <a:off x="5753159" y="1984004"/>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6" name="Oval 2485"/>
          <p:cNvSpPr>
            <a:spLocks noChangeAspect="1"/>
          </p:cNvSpPr>
          <p:nvPr/>
        </p:nvSpPr>
        <p:spPr bwMode="auto">
          <a:xfrm>
            <a:off x="6271440" y="519431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7" name="Oval 2486"/>
          <p:cNvSpPr>
            <a:spLocks noChangeAspect="1"/>
          </p:cNvSpPr>
          <p:nvPr/>
        </p:nvSpPr>
        <p:spPr bwMode="auto">
          <a:xfrm>
            <a:off x="5961654" y="2103496"/>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8" name="Oval 2487"/>
          <p:cNvSpPr>
            <a:spLocks noChangeAspect="1"/>
          </p:cNvSpPr>
          <p:nvPr/>
        </p:nvSpPr>
        <p:spPr bwMode="auto">
          <a:xfrm>
            <a:off x="6449478" y="287218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89" name="Oval 2488"/>
          <p:cNvSpPr>
            <a:spLocks noChangeAspect="1"/>
          </p:cNvSpPr>
          <p:nvPr/>
        </p:nvSpPr>
        <p:spPr bwMode="auto">
          <a:xfrm>
            <a:off x="5426926" y="2379703"/>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0" name="Oval 2489"/>
          <p:cNvSpPr>
            <a:spLocks noChangeAspect="1"/>
          </p:cNvSpPr>
          <p:nvPr/>
        </p:nvSpPr>
        <p:spPr bwMode="auto">
          <a:xfrm>
            <a:off x="2502723" y="2842951"/>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1" name="Oval 2490"/>
          <p:cNvSpPr>
            <a:spLocks noChangeAspect="1"/>
          </p:cNvSpPr>
          <p:nvPr/>
        </p:nvSpPr>
        <p:spPr bwMode="auto">
          <a:xfrm>
            <a:off x="8508347" y="3792775"/>
            <a:ext cx="364100" cy="366553"/>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2492" name="Oval 2491"/>
          <p:cNvSpPr/>
          <p:nvPr/>
        </p:nvSpPr>
        <p:spPr bwMode="auto">
          <a:xfrm>
            <a:off x="279523" y="4730383"/>
            <a:ext cx="432371" cy="435288"/>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198" kern="0" dirty="0">
              <a:gradFill>
                <a:gsLst>
                  <a:gs pos="0">
                    <a:srgbClr val="FFFFFF"/>
                  </a:gs>
                  <a:gs pos="100000">
                    <a:srgbClr val="FFFFFF"/>
                  </a:gs>
                </a:gsLst>
                <a:lin ang="5400000" scaled="0"/>
              </a:gradFill>
            </a:endParaRPr>
          </a:p>
        </p:txBody>
      </p:sp>
      <p:sp>
        <p:nvSpPr>
          <p:cNvPr id="2493" name="Oval 2492"/>
          <p:cNvSpPr>
            <a:spLocks noChangeAspect="1"/>
          </p:cNvSpPr>
          <p:nvPr/>
        </p:nvSpPr>
        <p:spPr bwMode="auto">
          <a:xfrm>
            <a:off x="279523" y="5306282"/>
            <a:ext cx="432371" cy="418694"/>
          </a:xfrm>
          <a:prstGeom prst="ellipse">
            <a:avLst/>
          </a:prstGeom>
          <a:solidFill>
            <a:srgbClr val="7FBA00"/>
          </a:solidFill>
          <a:ln w="15875" cap="flat" cmpd="sng" algn="ctr">
            <a:solidFill>
              <a:srgbClr val="FFFFFF"/>
            </a:solidFill>
            <a:prstDash val="solid"/>
            <a:headEnd type="none" w="med" len="med"/>
            <a:tailEnd type="none" w="med" len="med"/>
          </a:ln>
          <a:effectLst/>
        </p:spPr>
        <p:txBody>
          <a:bodyPr vert="horz" wrap="square" lIns="91363" tIns="45681" rIns="91363" bIns="45681" numCol="1" rtlCol="0" anchor="ctr" anchorCtr="0" compatLnSpc="1">
            <a:prstTxWarp prst="textNoShape">
              <a:avLst/>
            </a:prstTxWarp>
          </a:bodyPr>
          <a:lstStyle/>
          <a:p>
            <a:pPr algn="ctr" defTabSz="913287" fontAlgn="base">
              <a:spcBef>
                <a:spcPct val="0"/>
              </a:spcBef>
              <a:spcAft>
                <a:spcPct val="0"/>
              </a:spcAft>
              <a:defRPr/>
            </a:pPr>
            <a:endParaRPr lang="en-US" sz="2398" kern="0" dirty="0">
              <a:solidFill>
                <a:srgbClr val="FFFFFF"/>
              </a:solidFill>
            </a:endParaRPr>
          </a:p>
        </p:txBody>
      </p:sp>
      <p:sp>
        <p:nvSpPr>
          <p:cNvPr id="3" name="Rectangle 2"/>
          <p:cNvSpPr/>
          <p:nvPr/>
        </p:nvSpPr>
        <p:spPr>
          <a:xfrm>
            <a:off x="788759" y="4733404"/>
            <a:ext cx="143687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Data Centers</a:t>
            </a:r>
            <a:endParaRPr lang="en-US" sz="1799" dirty="0">
              <a:solidFill>
                <a:schemeClr val="bg1"/>
              </a:solidFill>
            </a:endParaRPr>
          </a:p>
        </p:txBody>
      </p:sp>
      <p:sp>
        <p:nvSpPr>
          <p:cNvPr id="2494" name="Rectangle 2493"/>
          <p:cNvSpPr/>
          <p:nvPr/>
        </p:nvSpPr>
        <p:spPr>
          <a:xfrm>
            <a:off x="788758" y="5310063"/>
            <a:ext cx="1878039" cy="369236"/>
          </a:xfrm>
          <a:prstGeom prst="rect">
            <a:avLst/>
          </a:prstGeom>
        </p:spPr>
        <p:txBody>
          <a:bodyPr wrap="none">
            <a:spAutoFit/>
          </a:bodyPr>
          <a:lstStyle/>
          <a:p>
            <a:r>
              <a:rPr lang="en-US" altLang="ja-JP" sz="1799" dirty="0">
                <a:solidFill>
                  <a:schemeClr val="bg1"/>
                </a:solidFill>
                <a:latin typeface="Segoe UI Light" panose="020B0502040204020203" pitchFamily="34" charset="0"/>
                <a:ea typeface="メイリオ" pitchFamily="50" charset="-128"/>
                <a:cs typeface="Segoe UI Light" panose="020B0502040204020203" pitchFamily="34" charset="0"/>
              </a:rPr>
              <a:t>Regional Partners</a:t>
            </a:r>
            <a:endParaRPr lang="en-US" sz="1799" dirty="0">
              <a:solidFill>
                <a:schemeClr val="bg1"/>
              </a:solidFill>
            </a:endParaRPr>
          </a:p>
        </p:txBody>
      </p:sp>
      <p:sp>
        <p:nvSpPr>
          <p:cNvPr id="2495" name="Oval 2494"/>
          <p:cNvSpPr/>
          <p:nvPr/>
        </p:nvSpPr>
        <p:spPr bwMode="auto">
          <a:xfrm>
            <a:off x="3107042" y="2494418"/>
            <a:ext cx="432372" cy="435289"/>
          </a:xfrm>
          <a:prstGeom prst="ellipse">
            <a:avLst/>
          </a:prstGeom>
          <a:solidFill>
            <a:srgbClr val="9B4F96">
              <a:alpha val="80000"/>
            </a:srgbClr>
          </a:solidFill>
          <a:ln w="3175" cap="flat" cmpd="sng" algn="ctr">
            <a:noFill/>
            <a:prstDash val="solid"/>
            <a:headEnd type="none" w="med" len="med"/>
            <a:tailEnd type="none" w="med" len="med"/>
          </a:ln>
          <a:effectLst/>
        </p:spPr>
        <p:txBody>
          <a:bodyPr vert="horz" wrap="square" lIns="91375" tIns="45687" rIns="91375" bIns="45687" numCol="1" rtlCol="0" anchor="ctr" anchorCtr="0" compatLnSpc="1">
            <a:prstTxWarp prst="textNoShape">
              <a:avLst/>
            </a:prstTxWarp>
          </a:bodyPr>
          <a:lstStyle/>
          <a:p>
            <a:pPr algn="ctr" defTabSz="913463" fontAlgn="base">
              <a:spcBef>
                <a:spcPct val="0"/>
              </a:spcBef>
              <a:spcAft>
                <a:spcPct val="0"/>
              </a:spcAft>
              <a:defRPr/>
            </a:pPr>
            <a:endParaRPr lang="en-US" sz="2398" kern="0" dirty="0">
              <a:solidFill>
                <a:srgbClr val="FFFFFF"/>
              </a:solidFill>
            </a:endParaRPr>
          </a:p>
        </p:txBody>
      </p:sp>
    </p:spTree>
    <p:extLst>
      <p:ext uri="{BB962C8B-B14F-4D97-AF65-F5344CB8AC3E}">
        <p14:creationId xmlns:p14="http://schemas.microsoft.com/office/powerpoint/2010/main" val="25614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56"/>
                                        </p:tgtEl>
                                        <p:attrNameLst>
                                          <p:attrName>style.visibility</p:attrName>
                                        </p:attrNameLst>
                                      </p:cBhvr>
                                      <p:to>
                                        <p:strVal val="visible"/>
                                      </p:to>
                                    </p:set>
                                    <p:animEffect transition="in" filter="fade">
                                      <p:cBhvr>
                                        <p:cTn id="7" dur="250"/>
                                        <p:tgtEl>
                                          <p:spTgt spid="2456"/>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457"/>
                                        </p:tgtEl>
                                        <p:attrNameLst>
                                          <p:attrName>style.visibility</p:attrName>
                                        </p:attrNameLst>
                                      </p:cBhvr>
                                      <p:to>
                                        <p:strVal val="visible"/>
                                      </p:to>
                                    </p:set>
                                    <p:animEffect transition="in" filter="fade">
                                      <p:cBhvr>
                                        <p:cTn id="10" dur="250"/>
                                        <p:tgtEl>
                                          <p:spTgt spid="245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458"/>
                                        </p:tgtEl>
                                        <p:attrNameLst>
                                          <p:attrName>style.visibility</p:attrName>
                                        </p:attrNameLst>
                                      </p:cBhvr>
                                      <p:to>
                                        <p:strVal val="visible"/>
                                      </p:to>
                                    </p:set>
                                    <p:animEffect transition="in" filter="fade">
                                      <p:cBhvr>
                                        <p:cTn id="13" dur="250"/>
                                        <p:tgtEl>
                                          <p:spTgt spid="2458"/>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459"/>
                                        </p:tgtEl>
                                        <p:attrNameLst>
                                          <p:attrName>style.visibility</p:attrName>
                                        </p:attrNameLst>
                                      </p:cBhvr>
                                      <p:to>
                                        <p:strVal val="visible"/>
                                      </p:to>
                                    </p:set>
                                    <p:animEffect transition="in" filter="fade">
                                      <p:cBhvr>
                                        <p:cTn id="16" dur="250"/>
                                        <p:tgtEl>
                                          <p:spTgt spid="2459"/>
                                        </p:tgtEl>
                                      </p:cBhvr>
                                    </p:animEffect>
                                  </p:childTnLst>
                                </p:cTn>
                              </p:par>
                              <p:par>
                                <p:cTn id="17" presetID="10" presetClass="entr" presetSubtype="0" fill="hold" grpId="0" nodeType="withEffect">
                                  <p:stCondLst>
                                    <p:cond delay="300"/>
                                  </p:stCondLst>
                                  <p:childTnLst>
                                    <p:set>
                                      <p:cBhvr>
                                        <p:cTn id="18" dur="1" fill="hold">
                                          <p:stCondLst>
                                            <p:cond delay="0"/>
                                          </p:stCondLst>
                                        </p:cTn>
                                        <p:tgtEl>
                                          <p:spTgt spid="2460"/>
                                        </p:tgtEl>
                                        <p:attrNameLst>
                                          <p:attrName>style.visibility</p:attrName>
                                        </p:attrNameLst>
                                      </p:cBhvr>
                                      <p:to>
                                        <p:strVal val="visible"/>
                                      </p:to>
                                    </p:set>
                                    <p:animEffect transition="in" filter="fade">
                                      <p:cBhvr>
                                        <p:cTn id="19" dur="250"/>
                                        <p:tgtEl>
                                          <p:spTgt spid="2460"/>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2461"/>
                                        </p:tgtEl>
                                        <p:attrNameLst>
                                          <p:attrName>style.visibility</p:attrName>
                                        </p:attrNameLst>
                                      </p:cBhvr>
                                      <p:to>
                                        <p:strVal val="visible"/>
                                      </p:to>
                                    </p:set>
                                    <p:animEffect transition="in" filter="fade">
                                      <p:cBhvr>
                                        <p:cTn id="22" dur="250"/>
                                        <p:tgtEl>
                                          <p:spTgt spid="2461"/>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462"/>
                                        </p:tgtEl>
                                        <p:attrNameLst>
                                          <p:attrName>style.visibility</p:attrName>
                                        </p:attrNameLst>
                                      </p:cBhvr>
                                      <p:to>
                                        <p:strVal val="visible"/>
                                      </p:to>
                                    </p:set>
                                    <p:animEffect transition="in" filter="fade">
                                      <p:cBhvr>
                                        <p:cTn id="25" dur="250"/>
                                        <p:tgtEl>
                                          <p:spTgt spid="2462"/>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463"/>
                                        </p:tgtEl>
                                        <p:attrNameLst>
                                          <p:attrName>style.visibility</p:attrName>
                                        </p:attrNameLst>
                                      </p:cBhvr>
                                      <p:to>
                                        <p:strVal val="visible"/>
                                      </p:to>
                                    </p:set>
                                    <p:animEffect transition="in" filter="fade">
                                      <p:cBhvr>
                                        <p:cTn id="28" dur="250"/>
                                        <p:tgtEl>
                                          <p:spTgt spid="2463"/>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464"/>
                                        </p:tgtEl>
                                        <p:attrNameLst>
                                          <p:attrName>style.visibility</p:attrName>
                                        </p:attrNameLst>
                                      </p:cBhvr>
                                      <p:to>
                                        <p:strVal val="visible"/>
                                      </p:to>
                                    </p:set>
                                    <p:animEffect transition="in" filter="fade">
                                      <p:cBhvr>
                                        <p:cTn id="31" dur="250"/>
                                        <p:tgtEl>
                                          <p:spTgt spid="2464"/>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2465"/>
                                        </p:tgtEl>
                                        <p:attrNameLst>
                                          <p:attrName>style.visibility</p:attrName>
                                        </p:attrNameLst>
                                      </p:cBhvr>
                                      <p:to>
                                        <p:strVal val="visible"/>
                                      </p:to>
                                    </p:set>
                                    <p:animEffect transition="in" filter="fade">
                                      <p:cBhvr>
                                        <p:cTn id="34" dur="250"/>
                                        <p:tgtEl>
                                          <p:spTgt spid="2465"/>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2466"/>
                                        </p:tgtEl>
                                        <p:attrNameLst>
                                          <p:attrName>style.visibility</p:attrName>
                                        </p:attrNameLst>
                                      </p:cBhvr>
                                      <p:to>
                                        <p:strVal val="visible"/>
                                      </p:to>
                                    </p:set>
                                    <p:animEffect transition="in" filter="fade">
                                      <p:cBhvr>
                                        <p:cTn id="37" dur="250"/>
                                        <p:tgtEl>
                                          <p:spTgt spid="246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2467"/>
                                        </p:tgtEl>
                                        <p:attrNameLst>
                                          <p:attrName>style.visibility</p:attrName>
                                        </p:attrNameLst>
                                      </p:cBhvr>
                                      <p:to>
                                        <p:strVal val="visible"/>
                                      </p:to>
                                    </p:set>
                                    <p:animEffect transition="in" filter="fade">
                                      <p:cBhvr>
                                        <p:cTn id="40" dur="250"/>
                                        <p:tgtEl>
                                          <p:spTgt spid="2467"/>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2468"/>
                                        </p:tgtEl>
                                        <p:attrNameLst>
                                          <p:attrName>style.visibility</p:attrName>
                                        </p:attrNameLst>
                                      </p:cBhvr>
                                      <p:to>
                                        <p:strVal val="visible"/>
                                      </p:to>
                                    </p:set>
                                    <p:animEffect transition="in" filter="fade">
                                      <p:cBhvr>
                                        <p:cTn id="43" dur="250"/>
                                        <p:tgtEl>
                                          <p:spTgt spid="2468"/>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469"/>
                                        </p:tgtEl>
                                        <p:attrNameLst>
                                          <p:attrName>style.visibility</p:attrName>
                                        </p:attrNameLst>
                                      </p:cBhvr>
                                      <p:to>
                                        <p:strVal val="visible"/>
                                      </p:to>
                                    </p:set>
                                    <p:animEffect transition="in" filter="fade">
                                      <p:cBhvr>
                                        <p:cTn id="46" dur="250"/>
                                        <p:tgtEl>
                                          <p:spTgt spid="2469"/>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470"/>
                                        </p:tgtEl>
                                        <p:attrNameLst>
                                          <p:attrName>style.visibility</p:attrName>
                                        </p:attrNameLst>
                                      </p:cBhvr>
                                      <p:to>
                                        <p:strVal val="visible"/>
                                      </p:to>
                                    </p:set>
                                    <p:animEffect transition="in" filter="fade">
                                      <p:cBhvr>
                                        <p:cTn id="49" dur="250"/>
                                        <p:tgtEl>
                                          <p:spTgt spid="2470"/>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2471"/>
                                        </p:tgtEl>
                                        <p:attrNameLst>
                                          <p:attrName>style.visibility</p:attrName>
                                        </p:attrNameLst>
                                      </p:cBhvr>
                                      <p:to>
                                        <p:strVal val="visible"/>
                                      </p:to>
                                    </p:set>
                                    <p:animEffect transition="in" filter="fade">
                                      <p:cBhvr>
                                        <p:cTn id="52" dur="250"/>
                                        <p:tgtEl>
                                          <p:spTgt spid="2471"/>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par>
                                <p:cTn id="56" presetID="1" presetClass="entr" presetSubtype="0" fill="hold" grpId="0" nodeType="withEffect">
                                  <p:stCondLst>
                                    <p:cond delay="0"/>
                                  </p:stCondLst>
                                  <p:childTnLst>
                                    <p:set>
                                      <p:cBhvr>
                                        <p:cTn id="57" dur="1" fill="hold">
                                          <p:stCondLst>
                                            <p:cond delay="249"/>
                                          </p:stCondLst>
                                        </p:cTn>
                                        <p:tgtEl>
                                          <p:spTgt spid="2473"/>
                                        </p:tgtEl>
                                        <p:attrNameLst>
                                          <p:attrName>style.visibility</p:attrName>
                                        </p:attrNameLst>
                                      </p:cBhvr>
                                      <p:to>
                                        <p:strVal val="visible"/>
                                      </p:to>
                                    </p:set>
                                  </p:childTnLst>
                                </p:cTn>
                              </p:par>
                              <p:par>
                                <p:cTn id="58" presetID="6" presetClass="emph" presetSubtype="0" accel="100000" autoRev="1" fill="hold" grpId="1" nodeType="withEffect">
                                  <p:stCondLst>
                                    <p:cond delay="0"/>
                                  </p:stCondLst>
                                  <p:childTnLst>
                                    <p:animScale>
                                      <p:cBhvr>
                                        <p:cTn id="59" dur="250" fill="hold"/>
                                        <p:tgtEl>
                                          <p:spTgt spid="2473"/>
                                        </p:tgtEl>
                                      </p:cBhvr>
                                      <p:by x="0" y="0"/>
                                    </p:animScale>
                                  </p:childTnLst>
                                </p:cTn>
                              </p:par>
                              <p:par>
                                <p:cTn id="60" presetID="1" presetClass="entr" presetSubtype="0" fill="hold" grpId="0" nodeType="withEffect">
                                  <p:stCondLst>
                                    <p:cond delay="100"/>
                                  </p:stCondLst>
                                  <p:childTnLst>
                                    <p:set>
                                      <p:cBhvr>
                                        <p:cTn id="61" dur="1" fill="hold">
                                          <p:stCondLst>
                                            <p:cond delay="249"/>
                                          </p:stCondLst>
                                        </p:cTn>
                                        <p:tgtEl>
                                          <p:spTgt spid="2490"/>
                                        </p:tgtEl>
                                        <p:attrNameLst>
                                          <p:attrName>style.visibility</p:attrName>
                                        </p:attrNameLst>
                                      </p:cBhvr>
                                      <p:to>
                                        <p:strVal val="visible"/>
                                      </p:to>
                                    </p:set>
                                  </p:childTnLst>
                                </p:cTn>
                              </p:par>
                              <p:par>
                                <p:cTn id="62" presetID="6" presetClass="emph" presetSubtype="0" accel="100000" autoRev="1" fill="hold" grpId="1" nodeType="withEffect">
                                  <p:stCondLst>
                                    <p:cond delay="100"/>
                                  </p:stCondLst>
                                  <p:childTnLst>
                                    <p:animScale>
                                      <p:cBhvr>
                                        <p:cTn id="63" dur="250" fill="hold"/>
                                        <p:tgtEl>
                                          <p:spTgt spid="2490"/>
                                        </p:tgtEl>
                                      </p:cBhvr>
                                      <p:by x="0" y="0"/>
                                    </p:animScale>
                                  </p:childTnLst>
                                </p:cTn>
                              </p:par>
                              <p:par>
                                <p:cTn id="64" presetID="1" presetClass="entr" presetSubtype="0" fill="hold" grpId="0" nodeType="withEffect">
                                  <p:stCondLst>
                                    <p:cond delay="200"/>
                                  </p:stCondLst>
                                  <p:childTnLst>
                                    <p:set>
                                      <p:cBhvr>
                                        <p:cTn id="65" dur="1" fill="hold">
                                          <p:stCondLst>
                                            <p:cond delay="249"/>
                                          </p:stCondLst>
                                        </p:cTn>
                                        <p:tgtEl>
                                          <p:spTgt spid="1237"/>
                                        </p:tgtEl>
                                        <p:attrNameLst>
                                          <p:attrName>style.visibility</p:attrName>
                                        </p:attrNameLst>
                                      </p:cBhvr>
                                      <p:to>
                                        <p:strVal val="visible"/>
                                      </p:to>
                                    </p:set>
                                  </p:childTnLst>
                                </p:cTn>
                              </p:par>
                              <p:par>
                                <p:cTn id="66" presetID="6" presetClass="emph" presetSubtype="0" accel="100000" autoRev="1" fill="hold" grpId="1" nodeType="withEffect">
                                  <p:stCondLst>
                                    <p:cond delay="200"/>
                                  </p:stCondLst>
                                  <p:childTnLst>
                                    <p:animScale>
                                      <p:cBhvr>
                                        <p:cTn id="67" dur="250" fill="hold"/>
                                        <p:tgtEl>
                                          <p:spTgt spid="1237"/>
                                        </p:tgtEl>
                                      </p:cBhvr>
                                      <p:by x="0" y="0"/>
                                    </p:animScale>
                                  </p:childTnLst>
                                </p:cTn>
                              </p:par>
                              <p:par>
                                <p:cTn id="68" presetID="1" presetClass="entr" presetSubtype="0" fill="hold" grpId="0" nodeType="withEffect">
                                  <p:stCondLst>
                                    <p:cond delay="300"/>
                                  </p:stCondLst>
                                  <p:childTnLst>
                                    <p:set>
                                      <p:cBhvr>
                                        <p:cTn id="69" dur="1" fill="hold">
                                          <p:stCondLst>
                                            <p:cond delay="249"/>
                                          </p:stCondLst>
                                        </p:cTn>
                                        <p:tgtEl>
                                          <p:spTgt spid="2455"/>
                                        </p:tgtEl>
                                        <p:attrNameLst>
                                          <p:attrName>style.visibility</p:attrName>
                                        </p:attrNameLst>
                                      </p:cBhvr>
                                      <p:to>
                                        <p:strVal val="visible"/>
                                      </p:to>
                                    </p:set>
                                  </p:childTnLst>
                                </p:cTn>
                              </p:par>
                              <p:par>
                                <p:cTn id="70" presetID="6" presetClass="emph" presetSubtype="0" accel="100000" autoRev="1" fill="hold" grpId="1" nodeType="withEffect">
                                  <p:stCondLst>
                                    <p:cond delay="300"/>
                                  </p:stCondLst>
                                  <p:childTnLst>
                                    <p:animScale>
                                      <p:cBhvr>
                                        <p:cTn id="71" dur="250" fill="hold"/>
                                        <p:tgtEl>
                                          <p:spTgt spid="2455"/>
                                        </p:tgtEl>
                                      </p:cBhvr>
                                      <p:by x="0" y="0"/>
                                    </p:animScale>
                                  </p:childTnLst>
                                </p:cTn>
                              </p:par>
                              <p:par>
                                <p:cTn id="72" presetID="1" presetClass="entr" presetSubtype="0" fill="hold" grpId="0" nodeType="withEffect">
                                  <p:stCondLst>
                                    <p:cond delay="400"/>
                                  </p:stCondLst>
                                  <p:childTnLst>
                                    <p:set>
                                      <p:cBhvr>
                                        <p:cTn id="73" dur="1" fill="hold">
                                          <p:stCondLst>
                                            <p:cond delay="249"/>
                                          </p:stCondLst>
                                        </p:cTn>
                                        <p:tgtEl>
                                          <p:spTgt spid="2472"/>
                                        </p:tgtEl>
                                        <p:attrNameLst>
                                          <p:attrName>style.visibility</p:attrName>
                                        </p:attrNameLst>
                                      </p:cBhvr>
                                      <p:to>
                                        <p:strVal val="visible"/>
                                      </p:to>
                                    </p:set>
                                  </p:childTnLst>
                                </p:cTn>
                              </p:par>
                              <p:par>
                                <p:cTn id="74" presetID="6" presetClass="emph" presetSubtype="0" accel="100000" autoRev="1" fill="hold" grpId="1" nodeType="withEffect">
                                  <p:stCondLst>
                                    <p:cond delay="400"/>
                                  </p:stCondLst>
                                  <p:childTnLst>
                                    <p:animScale>
                                      <p:cBhvr>
                                        <p:cTn id="75" dur="250" fill="hold"/>
                                        <p:tgtEl>
                                          <p:spTgt spid="2472"/>
                                        </p:tgtEl>
                                      </p:cBhvr>
                                      <p:by x="0" y="0"/>
                                    </p:animScale>
                                  </p:childTnLst>
                                </p:cTn>
                              </p:par>
                              <p:par>
                                <p:cTn id="76" presetID="1" presetClass="entr" presetSubtype="0" fill="hold" grpId="0" nodeType="withEffect">
                                  <p:stCondLst>
                                    <p:cond delay="500"/>
                                  </p:stCondLst>
                                  <p:childTnLst>
                                    <p:set>
                                      <p:cBhvr>
                                        <p:cTn id="77" dur="1" fill="hold">
                                          <p:stCondLst>
                                            <p:cond delay="249"/>
                                          </p:stCondLst>
                                        </p:cTn>
                                        <p:tgtEl>
                                          <p:spTgt spid="2474"/>
                                        </p:tgtEl>
                                        <p:attrNameLst>
                                          <p:attrName>style.visibility</p:attrName>
                                        </p:attrNameLst>
                                      </p:cBhvr>
                                      <p:to>
                                        <p:strVal val="visible"/>
                                      </p:to>
                                    </p:set>
                                  </p:childTnLst>
                                </p:cTn>
                              </p:par>
                              <p:par>
                                <p:cTn id="78" presetID="6" presetClass="emph" presetSubtype="0" accel="100000" autoRev="1" fill="hold" grpId="1" nodeType="withEffect">
                                  <p:stCondLst>
                                    <p:cond delay="500"/>
                                  </p:stCondLst>
                                  <p:childTnLst>
                                    <p:animScale>
                                      <p:cBhvr>
                                        <p:cTn id="79" dur="250" fill="hold"/>
                                        <p:tgtEl>
                                          <p:spTgt spid="2474"/>
                                        </p:tgtEl>
                                      </p:cBhvr>
                                      <p:by x="0" y="0"/>
                                    </p:animScale>
                                  </p:childTnLst>
                                </p:cTn>
                              </p:par>
                              <p:par>
                                <p:cTn id="80" presetID="1" presetClass="entr" presetSubtype="0" fill="hold" grpId="0" nodeType="withEffect">
                                  <p:stCondLst>
                                    <p:cond delay="600"/>
                                  </p:stCondLst>
                                  <p:childTnLst>
                                    <p:set>
                                      <p:cBhvr>
                                        <p:cTn id="81" dur="1" fill="hold">
                                          <p:stCondLst>
                                            <p:cond delay="249"/>
                                          </p:stCondLst>
                                        </p:cTn>
                                        <p:tgtEl>
                                          <p:spTgt spid="2475"/>
                                        </p:tgtEl>
                                        <p:attrNameLst>
                                          <p:attrName>style.visibility</p:attrName>
                                        </p:attrNameLst>
                                      </p:cBhvr>
                                      <p:to>
                                        <p:strVal val="visible"/>
                                      </p:to>
                                    </p:set>
                                  </p:childTnLst>
                                </p:cTn>
                              </p:par>
                              <p:par>
                                <p:cTn id="82" presetID="6" presetClass="emph" presetSubtype="0" accel="100000" autoRev="1" fill="hold" grpId="1" nodeType="withEffect">
                                  <p:stCondLst>
                                    <p:cond delay="600"/>
                                  </p:stCondLst>
                                  <p:childTnLst>
                                    <p:animScale>
                                      <p:cBhvr>
                                        <p:cTn id="83" dur="250" fill="hold"/>
                                        <p:tgtEl>
                                          <p:spTgt spid="2475"/>
                                        </p:tgtEl>
                                      </p:cBhvr>
                                      <p:by x="0" y="0"/>
                                    </p:animScale>
                                  </p:childTnLst>
                                </p:cTn>
                              </p:par>
                              <p:par>
                                <p:cTn id="84" presetID="1" presetClass="entr" presetSubtype="0" fill="hold" grpId="0" nodeType="withEffect">
                                  <p:stCondLst>
                                    <p:cond delay="700"/>
                                  </p:stCondLst>
                                  <p:childTnLst>
                                    <p:set>
                                      <p:cBhvr>
                                        <p:cTn id="85" dur="1" fill="hold">
                                          <p:stCondLst>
                                            <p:cond delay="249"/>
                                          </p:stCondLst>
                                        </p:cTn>
                                        <p:tgtEl>
                                          <p:spTgt spid="2476"/>
                                        </p:tgtEl>
                                        <p:attrNameLst>
                                          <p:attrName>style.visibility</p:attrName>
                                        </p:attrNameLst>
                                      </p:cBhvr>
                                      <p:to>
                                        <p:strVal val="visible"/>
                                      </p:to>
                                    </p:set>
                                  </p:childTnLst>
                                </p:cTn>
                              </p:par>
                              <p:par>
                                <p:cTn id="86" presetID="6" presetClass="emph" presetSubtype="0" accel="100000" autoRev="1" fill="hold" grpId="1" nodeType="withEffect">
                                  <p:stCondLst>
                                    <p:cond delay="700"/>
                                  </p:stCondLst>
                                  <p:childTnLst>
                                    <p:animScale>
                                      <p:cBhvr>
                                        <p:cTn id="87" dur="250" fill="hold"/>
                                        <p:tgtEl>
                                          <p:spTgt spid="2476"/>
                                        </p:tgtEl>
                                      </p:cBhvr>
                                      <p:by x="0" y="0"/>
                                    </p:animScale>
                                  </p:childTnLst>
                                </p:cTn>
                              </p:par>
                              <p:par>
                                <p:cTn id="88" presetID="1" presetClass="entr" presetSubtype="0" fill="hold" grpId="0" nodeType="withEffect">
                                  <p:stCondLst>
                                    <p:cond delay="800"/>
                                  </p:stCondLst>
                                  <p:childTnLst>
                                    <p:set>
                                      <p:cBhvr>
                                        <p:cTn id="89" dur="1" fill="hold">
                                          <p:stCondLst>
                                            <p:cond delay="249"/>
                                          </p:stCondLst>
                                        </p:cTn>
                                        <p:tgtEl>
                                          <p:spTgt spid="2477"/>
                                        </p:tgtEl>
                                        <p:attrNameLst>
                                          <p:attrName>style.visibility</p:attrName>
                                        </p:attrNameLst>
                                      </p:cBhvr>
                                      <p:to>
                                        <p:strVal val="visible"/>
                                      </p:to>
                                    </p:set>
                                  </p:childTnLst>
                                </p:cTn>
                              </p:par>
                              <p:par>
                                <p:cTn id="90" presetID="6" presetClass="emph" presetSubtype="0" accel="100000" autoRev="1" fill="hold" grpId="1" nodeType="withEffect">
                                  <p:stCondLst>
                                    <p:cond delay="800"/>
                                  </p:stCondLst>
                                  <p:childTnLst>
                                    <p:animScale>
                                      <p:cBhvr>
                                        <p:cTn id="91" dur="250" fill="hold"/>
                                        <p:tgtEl>
                                          <p:spTgt spid="2477"/>
                                        </p:tgtEl>
                                      </p:cBhvr>
                                      <p:by x="0" y="0"/>
                                    </p:animScale>
                                  </p:childTnLst>
                                </p:cTn>
                              </p:par>
                              <p:par>
                                <p:cTn id="92" presetID="1" presetClass="entr" presetSubtype="0" fill="hold" grpId="0" nodeType="withEffect">
                                  <p:stCondLst>
                                    <p:cond delay="900"/>
                                  </p:stCondLst>
                                  <p:childTnLst>
                                    <p:set>
                                      <p:cBhvr>
                                        <p:cTn id="93" dur="1" fill="hold">
                                          <p:stCondLst>
                                            <p:cond delay="249"/>
                                          </p:stCondLst>
                                        </p:cTn>
                                        <p:tgtEl>
                                          <p:spTgt spid="2478"/>
                                        </p:tgtEl>
                                        <p:attrNameLst>
                                          <p:attrName>style.visibility</p:attrName>
                                        </p:attrNameLst>
                                      </p:cBhvr>
                                      <p:to>
                                        <p:strVal val="visible"/>
                                      </p:to>
                                    </p:set>
                                  </p:childTnLst>
                                </p:cTn>
                              </p:par>
                              <p:par>
                                <p:cTn id="94" presetID="6" presetClass="emph" presetSubtype="0" accel="100000" autoRev="1" fill="hold" grpId="1" nodeType="withEffect">
                                  <p:stCondLst>
                                    <p:cond delay="900"/>
                                  </p:stCondLst>
                                  <p:childTnLst>
                                    <p:animScale>
                                      <p:cBhvr>
                                        <p:cTn id="95" dur="250" fill="hold"/>
                                        <p:tgtEl>
                                          <p:spTgt spid="2478"/>
                                        </p:tgtEl>
                                      </p:cBhvr>
                                      <p:by x="0" y="0"/>
                                    </p:animScale>
                                  </p:childTnLst>
                                </p:cTn>
                              </p:par>
                              <p:par>
                                <p:cTn id="96" presetID="1" presetClass="entr" presetSubtype="0" fill="hold" grpId="0" nodeType="withEffect">
                                  <p:stCondLst>
                                    <p:cond delay="1000"/>
                                  </p:stCondLst>
                                  <p:childTnLst>
                                    <p:set>
                                      <p:cBhvr>
                                        <p:cTn id="97" dur="1" fill="hold">
                                          <p:stCondLst>
                                            <p:cond delay="249"/>
                                          </p:stCondLst>
                                        </p:cTn>
                                        <p:tgtEl>
                                          <p:spTgt spid="2479"/>
                                        </p:tgtEl>
                                        <p:attrNameLst>
                                          <p:attrName>style.visibility</p:attrName>
                                        </p:attrNameLst>
                                      </p:cBhvr>
                                      <p:to>
                                        <p:strVal val="visible"/>
                                      </p:to>
                                    </p:set>
                                  </p:childTnLst>
                                </p:cTn>
                              </p:par>
                              <p:par>
                                <p:cTn id="98" presetID="6" presetClass="emph" presetSubtype="0" accel="100000" autoRev="1" fill="hold" grpId="1" nodeType="withEffect">
                                  <p:stCondLst>
                                    <p:cond delay="1000"/>
                                  </p:stCondLst>
                                  <p:childTnLst>
                                    <p:animScale>
                                      <p:cBhvr>
                                        <p:cTn id="99" dur="250" fill="hold"/>
                                        <p:tgtEl>
                                          <p:spTgt spid="2479"/>
                                        </p:tgtEl>
                                      </p:cBhvr>
                                      <p:by x="0" y="0"/>
                                    </p:animScale>
                                  </p:childTnLst>
                                </p:cTn>
                              </p:par>
                              <p:par>
                                <p:cTn id="100" presetID="1" presetClass="entr" presetSubtype="0" fill="hold" grpId="0" nodeType="withEffect">
                                  <p:stCondLst>
                                    <p:cond delay="1100"/>
                                  </p:stCondLst>
                                  <p:childTnLst>
                                    <p:set>
                                      <p:cBhvr>
                                        <p:cTn id="101" dur="1" fill="hold">
                                          <p:stCondLst>
                                            <p:cond delay="249"/>
                                          </p:stCondLst>
                                        </p:cTn>
                                        <p:tgtEl>
                                          <p:spTgt spid="2480"/>
                                        </p:tgtEl>
                                        <p:attrNameLst>
                                          <p:attrName>style.visibility</p:attrName>
                                        </p:attrNameLst>
                                      </p:cBhvr>
                                      <p:to>
                                        <p:strVal val="visible"/>
                                      </p:to>
                                    </p:set>
                                  </p:childTnLst>
                                </p:cTn>
                              </p:par>
                              <p:par>
                                <p:cTn id="102" presetID="6" presetClass="emph" presetSubtype="0" accel="100000" autoRev="1" fill="hold" grpId="1" nodeType="withEffect">
                                  <p:stCondLst>
                                    <p:cond delay="1100"/>
                                  </p:stCondLst>
                                  <p:childTnLst>
                                    <p:animScale>
                                      <p:cBhvr>
                                        <p:cTn id="103" dur="250" fill="hold"/>
                                        <p:tgtEl>
                                          <p:spTgt spid="2480"/>
                                        </p:tgtEl>
                                      </p:cBhvr>
                                      <p:by x="0" y="0"/>
                                    </p:animScale>
                                  </p:childTnLst>
                                </p:cTn>
                              </p:par>
                              <p:par>
                                <p:cTn id="104" presetID="1" presetClass="entr" presetSubtype="0" fill="hold" grpId="0" nodeType="withEffect">
                                  <p:stCondLst>
                                    <p:cond delay="1200"/>
                                  </p:stCondLst>
                                  <p:childTnLst>
                                    <p:set>
                                      <p:cBhvr>
                                        <p:cTn id="105" dur="1" fill="hold">
                                          <p:stCondLst>
                                            <p:cond delay="249"/>
                                          </p:stCondLst>
                                        </p:cTn>
                                        <p:tgtEl>
                                          <p:spTgt spid="2481"/>
                                        </p:tgtEl>
                                        <p:attrNameLst>
                                          <p:attrName>style.visibility</p:attrName>
                                        </p:attrNameLst>
                                      </p:cBhvr>
                                      <p:to>
                                        <p:strVal val="visible"/>
                                      </p:to>
                                    </p:set>
                                  </p:childTnLst>
                                </p:cTn>
                              </p:par>
                              <p:par>
                                <p:cTn id="106" presetID="6" presetClass="emph" presetSubtype="0" accel="100000" autoRev="1" fill="hold" grpId="1" nodeType="withEffect">
                                  <p:stCondLst>
                                    <p:cond delay="1200"/>
                                  </p:stCondLst>
                                  <p:childTnLst>
                                    <p:animScale>
                                      <p:cBhvr>
                                        <p:cTn id="107" dur="250" fill="hold"/>
                                        <p:tgtEl>
                                          <p:spTgt spid="2481"/>
                                        </p:tgtEl>
                                      </p:cBhvr>
                                      <p:by x="0" y="0"/>
                                    </p:animScale>
                                  </p:childTnLst>
                                </p:cTn>
                              </p:par>
                              <p:par>
                                <p:cTn id="108" presetID="1" presetClass="entr" presetSubtype="0" fill="hold" grpId="0" nodeType="withEffect">
                                  <p:stCondLst>
                                    <p:cond delay="1300"/>
                                  </p:stCondLst>
                                  <p:childTnLst>
                                    <p:set>
                                      <p:cBhvr>
                                        <p:cTn id="109" dur="1" fill="hold">
                                          <p:stCondLst>
                                            <p:cond delay="249"/>
                                          </p:stCondLst>
                                        </p:cTn>
                                        <p:tgtEl>
                                          <p:spTgt spid="2482"/>
                                        </p:tgtEl>
                                        <p:attrNameLst>
                                          <p:attrName>style.visibility</p:attrName>
                                        </p:attrNameLst>
                                      </p:cBhvr>
                                      <p:to>
                                        <p:strVal val="visible"/>
                                      </p:to>
                                    </p:set>
                                  </p:childTnLst>
                                </p:cTn>
                              </p:par>
                              <p:par>
                                <p:cTn id="110" presetID="6" presetClass="emph" presetSubtype="0" accel="100000" autoRev="1" fill="hold" grpId="1" nodeType="withEffect">
                                  <p:stCondLst>
                                    <p:cond delay="1300"/>
                                  </p:stCondLst>
                                  <p:childTnLst>
                                    <p:animScale>
                                      <p:cBhvr>
                                        <p:cTn id="111" dur="250" fill="hold"/>
                                        <p:tgtEl>
                                          <p:spTgt spid="2482"/>
                                        </p:tgtEl>
                                      </p:cBhvr>
                                      <p:by x="0" y="0"/>
                                    </p:animScale>
                                  </p:childTnLst>
                                </p:cTn>
                              </p:par>
                              <p:par>
                                <p:cTn id="112" presetID="1" presetClass="entr" presetSubtype="0" fill="hold" grpId="0" nodeType="withEffect">
                                  <p:stCondLst>
                                    <p:cond delay="1500"/>
                                  </p:stCondLst>
                                  <p:childTnLst>
                                    <p:set>
                                      <p:cBhvr>
                                        <p:cTn id="113" dur="1" fill="hold">
                                          <p:stCondLst>
                                            <p:cond delay="249"/>
                                          </p:stCondLst>
                                        </p:cTn>
                                        <p:tgtEl>
                                          <p:spTgt spid="2483"/>
                                        </p:tgtEl>
                                        <p:attrNameLst>
                                          <p:attrName>style.visibility</p:attrName>
                                        </p:attrNameLst>
                                      </p:cBhvr>
                                      <p:to>
                                        <p:strVal val="visible"/>
                                      </p:to>
                                    </p:set>
                                  </p:childTnLst>
                                </p:cTn>
                              </p:par>
                              <p:par>
                                <p:cTn id="114" presetID="6" presetClass="emph" presetSubtype="0" accel="100000" autoRev="1" fill="hold" grpId="1" nodeType="withEffect">
                                  <p:stCondLst>
                                    <p:cond delay="1500"/>
                                  </p:stCondLst>
                                  <p:childTnLst>
                                    <p:animScale>
                                      <p:cBhvr>
                                        <p:cTn id="115" dur="250" fill="hold"/>
                                        <p:tgtEl>
                                          <p:spTgt spid="2483"/>
                                        </p:tgtEl>
                                      </p:cBhvr>
                                      <p:by x="0" y="0"/>
                                    </p:animScale>
                                  </p:childTnLst>
                                </p:cTn>
                              </p:par>
                              <p:par>
                                <p:cTn id="116" presetID="1" presetClass="entr" presetSubtype="0" fill="hold" grpId="0" nodeType="withEffect">
                                  <p:stCondLst>
                                    <p:cond delay="1600"/>
                                  </p:stCondLst>
                                  <p:childTnLst>
                                    <p:set>
                                      <p:cBhvr>
                                        <p:cTn id="117" dur="1" fill="hold">
                                          <p:stCondLst>
                                            <p:cond delay="249"/>
                                          </p:stCondLst>
                                        </p:cTn>
                                        <p:tgtEl>
                                          <p:spTgt spid="2484"/>
                                        </p:tgtEl>
                                        <p:attrNameLst>
                                          <p:attrName>style.visibility</p:attrName>
                                        </p:attrNameLst>
                                      </p:cBhvr>
                                      <p:to>
                                        <p:strVal val="visible"/>
                                      </p:to>
                                    </p:set>
                                  </p:childTnLst>
                                </p:cTn>
                              </p:par>
                              <p:par>
                                <p:cTn id="118" presetID="6" presetClass="emph" presetSubtype="0" accel="100000" autoRev="1" fill="hold" grpId="1" nodeType="withEffect">
                                  <p:stCondLst>
                                    <p:cond delay="1600"/>
                                  </p:stCondLst>
                                  <p:childTnLst>
                                    <p:animScale>
                                      <p:cBhvr>
                                        <p:cTn id="119" dur="250" fill="hold"/>
                                        <p:tgtEl>
                                          <p:spTgt spid="2484"/>
                                        </p:tgtEl>
                                      </p:cBhvr>
                                      <p:by x="0" y="0"/>
                                    </p:animScale>
                                  </p:childTnLst>
                                </p:cTn>
                              </p:par>
                              <p:par>
                                <p:cTn id="120" presetID="1" presetClass="entr" presetSubtype="0" fill="hold" grpId="0" nodeType="withEffect">
                                  <p:stCondLst>
                                    <p:cond delay="1700"/>
                                  </p:stCondLst>
                                  <p:childTnLst>
                                    <p:set>
                                      <p:cBhvr>
                                        <p:cTn id="121" dur="1" fill="hold">
                                          <p:stCondLst>
                                            <p:cond delay="249"/>
                                          </p:stCondLst>
                                        </p:cTn>
                                        <p:tgtEl>
                                          <p:spTgt spid="2485"/>
                                        </p:tgtEl>
                                        <p:attrNameLst>
                                          <p:attrName>style.visibility</p:attrName>
                                        </p:attrNameLst>
                                      </p:cBhvr>
                                      <p:to>
                                        <p:strVal val="visible"/>
                                      </p:to>
                                    </p:set>
                                  </p:childTnLst>
                                </p:cTn>
                              </p:par>
                              <p:par>
                                <p:cTn id="122" presetID="6" presetClass="emph" presetSubtype="0" accel="100000" autoRev="1" fill="hold" grpId="1" nodeType="withEffect">
                                  <p:stCondLst>
                                    <p:cond delay="1700"/>
                                  </p:stCondLst>
                                  <p:childTnLst>
                                    <p:animScale>
                                      <p:cBhvr>
                                        <p:cTn id="123" dur="250" fill="hold"/>
                                        <p:tgtEl>
                                          <p:spTgt spid="2485"/>
                                        </p:tgtEl>
                                      </p:cBhvr>
                                      <p:by x="0" y="0"/>
                                    </p:animScale>
                                  </p:childTnLst>
                                </p:cTn>
                              </p:par>
                              <p:par>
                                <p:cTn id="124" presetID="1" presetClass="entr" presetSubtype="0" fill="hold" grpId="0" nodeType="withEffect">
                                  <p:stCondLst>
                                    <p:cond delay="1900"/>
                                  </p:stCondLst>
                                  <p:childTnLst>
                                    <p:set>
                                      <p:cBhvr>
                                        <p:cTn id="125" dur="1" fill="hold">
                                          <p:stCondLst>
                                            <p:cond delay="249"/>
                                          </p:stCondLst>
                                        </p:cTn>
                                        <p:tgtEl>
                                          <p:spTgt spid="2486"/>
                                        </p:tgtEl>
                                        <p:attrNameLst>
                                          <p:attrName>style.visibility</p:attrName>
                                        </p:attrNameLst>
                                      </p:cBhvr>
                                      <p:to>
                                        <p:strVal val="visible"/>
                                      </p:to>
                                    </p:set>
                                  </p:childTnLst>
                                </p:cTn>
                              </p:par>
                              <p:par>
                                <p:cTn id="126" presetID="6" presetClass="emph" presetSubtype="0" accel="100000" autoRev="1" fill="hold" grpId="1" nodeType="withEffect">
                                  <p:stCondLst>
                                    <p:cond delay="1900"/>
                                  </p:stCondLst>
                                  <p:childTnLst>
                                    <p:animScale>
                                      <p:cBhvr>
                                        <p:cTn id="127" dur="250" fill="hold"/>
                                        <p:tgtEl>
                                          <p:spTgt spid="2486"/>
                                        </p:tgtEl>
                                      </p:cBhvr>
                                      <p:by x="0" y="0"/>
                                    </p:animScale>
                                  </p:childTnLst>
                                </p:cTn>
                              </p:par>
                              <p:par>
                                <p:cTn id="128" presetID="1" presetClass="entr" presetSubtype="0" fill="hold" grpId="0" nodeType="withEffect">
                                  <p:stCondLst>
                                    <p:cond delay="2000"/>
                                  </p:stCondLst>
                                  <p:childTnLst>
                                    <p:set>
                                      <p:cBhvr>
                                        <p:cTn id="129" dur="1" fill="hold">
                                          <p:stCondLst>
                                            <p:cond delay="249"/>
                                          </p:stCondLst>
                                        </p:cTn>
                                        <p:tgtEl>
                                          <p:spTgt spid="2487"/>
                                        </p:tgtEl>
                                        <p:attrNameLst>
                                          <p:attrName>style.visibility</p:attrName>
                                        </p:attrNameLst>
                                      </p:cBhvr>
                                      <p:to>
                                        <p:strVal val="visible"/>
                                      </p:to>
                                    </p:set>
                                  </p:childTnLst>
                                </p:cTn>
                              </p:par>
                              <p:par>
                                <p:cTn id="130" presetID="6" presetClass="emph" presetSubtype="0" accel="100000" autoRev="1" fill="hold" grpId="1" nodeType="withEffect">
                                  <p:stCondLst>
                                    <p:cond delay="2000"/>
                                  </p:stCondLst>
                                  <p:childTnLst>
                                    <p:animScale>
                                      <p:cBhvr>
                                        <p:cTn id="131" dur="250" fill="hold"/>
                                        <p:tgtEl>
                                          <p:spTgt spid="2487"/>
                                        </p:tgtEl>
                                      </p:cBhvr>
                                      <p:by x="0" y="0"/>
                                    </p:animScale>
                                  </p:childTnLst>
                                </p:cTn>
                              </p:par>
                              <p:par>
                                <p:cTn id="132" presetID="1" presetClass="entr" presetSubtype="0" fill="hold" grpId="0" nodeType="withEffect">
                                  <p:stCondLst>
                                    <p:cond delay="2100"/>
                                  </p:stCondLst>
                                  <p:childTnLst>
                                    <p:set>
                                      <p:cBhvr>
                                        <p:cTn id="133" dur="1" fill="hold">
                                          <p:stCondLst>
                                            <p:cond delay="249"/>
                                          </p:stCondLst>
                                        </p:cTn>
                                        <p:tgtEl>
                                          <p:spTgt spid="2488"/>
                                        </p:tgtEl>
                                        <p:attrNameLst>
                                          <p:attrName>style.visibility</p:attrName>
                                        </p:attrNameLst>
                                      </p:cBhvr>
                                      <p:to>
                                        <p:strVal val="visible"/>
                                      </p:to>
                                    </p:set>
                                  </p:childTnLst>
                                </p:cTn>
                              </p:par>
                              <p:par>
                                <p:cTn id="134" presetID="6" presetClass="emph" presetSubtype="0" accel="100000" autoRev="1" fill="hold" grpId="1" nodeType="withEffect">
                                  <p:stCondLst>
                                    <p:cond delay="2100"/>
                                  </p:stCondLst>
                                  <p:childTnLst>
                                    <p:animScale>
                                      <p:cBhvr>
                                        <p:cTn id="135" dur="250" fill="hold"/>
                                        <p:tgtEl>
                                          <p:spTgt spid="2488"/>
                                        </p:tgtEl>
                                      </p:cBhvr>
                                      <p:by x="0" y="0"/>
                                    </p:animScale>
                                  </p:childTnLst>
                                </p:cTn>
                              </p:par>
                              <p:par>
                                <p:cTn id="136" presetID="1" presetClass="entr" presetSubtype="0" fill="hold" grpId="0" nodeType="withEffect">
                                  <p:stCondLst>
                                    <p:cond delay="2200"/>
                                  </p:stCondLst>
                                  <p:childTnLst>
                                    <p:set>
                                      <p:cBhvr>
                                        <p:cTn id="137" dur="1" fill="hold">
                                          <p:stCondLst>
                                            <p:cond delay="249"/>
                                          </p:stCondLst>
                                        </p:cTn>
                                        <p:tgtEl>
                                          <p:spTgt spid="2489"/>
                                        </p:tgtEl>
                                        <p:attrNameLst>
                                          <p:attrName>style.visibility</p:attrName>
                                        </p:attrNameLst>
                                      </p:cBhvr>
                                      <p:to>
                                        <p:strVal val="visible"/>
                                      </p:to>
                                    </p:set>
                                  </p:childTnLst>
                                </p:cTn>
                              </p:par>
                              <p:par>
                                <p:cTn id="138" presetID="6" presetClass="emph" presetSubtype="0" accel="100000" autoRev="1" fill="hold" grpId="1" nodeType="withEffect">
                                  <p:stCondLst>
                                    <p:cond delay="2200"/>
                                  </p:stCondLst>
                                  <p:childTnLst>
                                    <p:animScale>
                                      <p:cBhvr>
                                        <p:cTn id="139" dur="250" fill="hold"/>
                                        <p:tgtEl>
                                          <p:spTgt spid="2489"/>
                                        </p:tgtEl>
                                      </p:cBhvr>
                                      <p:by x="0" y="0"/>
                                    </p:animScale>
                                  </p:childTnLst>
                                </p:cTn>
                              </p:par>
                              <p:par>
                                <p:cTn id="140" presetID="1" presetClass="entr" presetSubtype="0" fill="hold" grpId="0" nodeType="withEffect">
                                  <p:stCondLst>
                                    <p:cond delay="2300"/>
                                  </p:stCondLst>
                                  <p:childTnLst>
                                    <p:set>
                                      <p:cBhvr>
                                        <p:cTn id="141" dur="1" fill="hold">
                                          <p:stCondLst>
                                            <p:cond delay="249"/>
                                          </p:stCondLst>
                                        </p:cTn>
                                        <p:tgtEl>
                                          <p:spTgt spid="2491"/>
                                        </p:tgtEl>
                                        <p:attrNameLst>
                                          <p:attrName>style.visibility</p:attrName>
                                        </p:attrNameLst>
                                      </p:cBhvr>
                                      <p:to>
                                        <p:strVal val="visible"/>
                                      </p:to>
                                    </p:set>
                                  </p:childTnLst>
                                </p:cTn>
                              </p:par>
                              <p:par>
                                <p:cTn id="142" presetID="6" presetClass="emph" presetSubtype="0" accel="100000" autoRev="1" fill="hold" grpId="1" nodeType="withEffect">
                                  <p:stCondLst>
                                    <p:cond delay="2300"/>
                                  </p:stCondLst>
                                  <p:childTnLst>
                                    <p:animScale>
                                      <p:cBhvr>
                                        <p:cTn id="143" dur="250" fill="hold"/>
                                        <p:tgtEl>
                                          <p:spTgt spid="2491"/>
                                        </p:tgtEl>
                                      </p:cBhvr>
                                      <p:by x="0" y="0"/>
                                    </p:animScale>
                                  </p:childTnLst>
                                </p:cTn>
                              </p:par>
                              <p:par>
                                <p:cTn id="144" presetID="1" presetClass="entr" presetSubtype="0" fill="hold" grpId="0" nodeType="withEffect">
                                  <p:stCondLst>
                                    <p:cond delay="1300"/>
                                  </p:stCondLst>
                                  <p:childTnLst>
                                    <p:set>
                                      <p:cBhvr>
                                        <p:cTn id="145" dur="1" fill="hold">
                                          <p:stCondLst>
                                            <p:cond delay="0"/>
                                          </p:stCondLst>
                                        </p:cTn>
                                        <p:tgtEl>
                                          <p:spTgt spid="2494"/>
                                        </p:tgtEl>
                                        <p:attrNameLst>
                                          <p:attrName>style.visibility</p:attrName>
                                        </p:attrNameLst>
                                      </p:cBhvr>
                                      <p:to>
                                        <p:strVal val="visible"/>
                                      </p:to>
                                    </p:set>
                                  </p:childTnLst>
                                </p:cTn>
                              </p:par>
                              <p:par>
                                <p:cTn id="146" presetID="1" presetClass="entr" presetSubtype="0" fill="hold" grpId="0" nodeType="withEffect">
                                  <p:stCondLst>
                                    <p:cond delay="1300"/>
                                  </p:stCondLst>
                                  <p:childTnLst>
                                    <p:set>
                                      <p:cBhvr>
                                        <p:cTn id="147" dur="1" fill="hold">
                                          <p:stCondLst>
                                            <p:cond delay="0"/>
                                          </p:stCondLst>
                                        </p:cTn>
                                        <p:tgtEl>
                                          <p:spTgt spid="2493"/>
                                        </p:tgtEl>
                                        <p:attrNameLst>
                                          <p:attrName>style.visibility</p:attrName>
                                        </p:attrNameLst>
                                      </p:cBhvr>
                                      <p:to>
                                        <p:strVal val="visible"/>
                                      </p:to>
                                    </p:set>
                                  </p:childTnLst>
                                </p:cTn>
                              </p:par>
                              <p:par>
                                <p:cTn id="148" presetID="10" presetClass="entr" presetSubtype="0" fill="hold" grpId="0" nodeType="withEffect">
                                  <p:stCondLst>
                                    <p:cond delay="1300"/>
                                  </p:stCondLst>
                                  <p:childTnLst>
                                    <p:set>
                                      <p:cBhvr>
                                        <p:cTn id="149" dur="1" fill="hold">
                                          <p:stCondLst>
                                            <p:cond delay="0"/>
                                          </p:stCondLst>
                                        </p:cTn>
                                        <p:tgtEl>
                                          <p:spTgt spid="2492"/>
                                        </p:tgtEl>
                                        <p:attrNameLst>
                                          <p:attrName>style.visibility</p:attrName>
                                        </p:attrNameLst>
                                      </p:cBhvr>
                                      <p:to>
                                        <p:strVal val="visible"/>
                                      </p:to>
                                    </p:set>
                                    <p:animEffect transition="in" filter="fade">
                                      <p:cBhvr>
                                        <p:cTn id="150" dur="250"/>
                                        <p:tgtEl>
                                          <p:spTgt spid="2492"/>
                                        </p:tgtEl>
                                      </p:cBhvr>
                                    </p:animEffect>
                                  </p:childTnLst>
                                </p:cTn>
                              </p:par>
                              <p:par>
                                <p:cTn id="151" presetID="1" presetClass="entr" presetSubtype="0" fill="hold" grpId="0" nodeType="withEffect">
                                  <p:stCondLst>
                                    <p:cond delay="1300"/>
                                  </p:stCondLst>
                                  <p:childTnLst>
                                    <p:set>
                                      <p:cBhvr>
                                        <p:cTn id="152" dur="1" fill="hold">
                                          <p:stCondLst>
                                            <p:cond delay="0"/>
                                          </p:stCondLst>
                                        </p:cTn>
                                        <p:tgtEl>
                                          <p:spTgt spid="3"/>
                                        </p:tgtEl>
                                        <p:attrNameLst>
                                          <p:attrName>style.visibility</p:attrName>
                                        </p:attrNameLst>
                                      </p:cBhvr>
                                      <p:to>
                                        <p:strVal val="visible"/>
                                      </p:to>
                                    </p:set>
                                  </p:childTnLst>
                                </p:cTn>
                              </p:par>
                              <p:par>
                                <p:cTn id="153" presetID="10" presetClass="entr" presetSubtype="0" fill="hold" grpId="0" nodeType="withEffect">
                                  <p:stCondLst>
                                    <p:cond delay="500"/>
                                  </p:stCondLst>
                                  <p:childTnLst>
                                    <p:set>
                                      <p:cBhvr>
                                        <p:cTn id="154" dur="1" fill="hold">
                                          <p:stCondLst>
                                            <p:cond delay="0"/>
                                          </p:stCondLst>
                                        </p:cTn>
                                        <p:tgtEl>
                                          <p:spTgt spid="2495"/>
                                        </p:tgtEl>
                                        <p:attrNameLst>
                                          <p:attrName>style.visibility</p:attrName>
                                        </p:attrNameLst>
                                      </p:cBhvr>
                                      <p:to>
                                        <p:strVal val="visible"/>
                                      </p:to>
                                    </p:set>
                                    <p:animEffect transition="in" filter="fade">
                                      <p:cBhvr>
                                        <p:cTn id="155" dur="25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6" grpId="0" animBg="1"/>
      <p:bldP spid="2457" grpId="0" animBg="1"/>
      <p:bldP spid="2458" grpId="0" animBg="1"/>
      <p:bldP spid="2459" grpId="0" animBg="1"/>
      <p:bldP spid="2460" grpId="0" animBg="1"/>
      <p:bldP spid="2461" grpId="0" animBg="1"/>
      <p:bldP spid="2462" grpId="0" animBg="1"/>
      <p:bldP spid="2463" grpId="0" animBg="1"/>
      <p:bldP spid="2464" grpId="0" animBg="1"/>
      <p:bldP spid="2465" grpId="0" animBg="1"/>
      <p:bldP spid="2466" grpId="0" animBg="1"/>
      <p:bldP spid="2467" grpId="0" animBg="1"/>
      <p:bldP spid="2468" grpId="0" animBg="1"/>
      <p:bldP spid="2469" grpId="0" animBg="1"/>
      <p:bldP spid="2470" grpId="0" animBg="1"/>
      <p:bldP spid="2471" grpId="0" animBg="1"/>
      <p:bldP spid="2" grpId="0" animBg="1"/>
      <p:bldP spid="1237" grpId="0" animBg="1"/>
      <p:bldP spid="1237" grpId="1" animBg="1"/>
      <p:bldP spid="2455" grpId="0" animBg="1"/>
      <p:bldP spid="2455" grpId="1" animBg="1"/>
      <p:bldP spid="2472" grpId="0" animBg="1"/>
      <p:bldP spid="2472" grpId="1" animBg="1"/>
      <p:bldP spid="2473" grpId="0" animBg="1"/>
      <p:bldP spid="2473" grpId="1" animBg="1"/>
      <p:bldP spid="2474" grpId="0" animBg="1"/>
      <p:bldP spid="2474" grpId="1" animBg="1"/>
      <p:bldP spid="2475" grpId="0" animBg="1"/>
      <p:bldP spid="2475" grpId="1" animBg="1"/>
      <p:bldP spid="2476" grpId="0" animBg="1"/>
      <p:bldP spid="2476" grpId="1" animBg="1"/>
      <p:bldP spid="2477" grpId="0" animBg="1"/>
      <p:bldP spid="2477" grpId="1" animBg="1"/>
      <p:bldP spid="2478" grpId="0" animBg="1"/>
      <p:bldP spid="2478" grpId="1" animBg="1"/>
      <p:bldP spid="2479" grpId="0" animBg="1"/>
      <p:bldP spid="2479" grpId="1" animBg="1"/>
      <p:bldP spid="2480" grpId="0" animBg="1"/>
      <p:bldP spid="2480" grpId="1" animBg="1"/>
      <p:bldP spid="2481" grpId="0" animBg="1"/>
      <p:bldP spid="2481" grpId="1" animBg="1"/>
      <p:bldP spid="2482" grpId="0" animBg="1"/>
      <p:bldP spid="2482" grpId="1" animBg="1"/>
      <p:bldP spid="2483" grpId="0" animBg="1"/>
      <p:bldP spid="2483" grpId="1" animBg="1"/>
      <p:bldP spid="2484" grpId="0" animBg="1"/>
      <p:bldP spid="2484" grpId="1" animBg="1"/>
      <p:bldP spid="2485" grpId="0" animBg="1"/>
      <p:bldP spid="2485" grpId="1" animBg="1"/>
      <p:bldP spid="2486" grpId="0" animBg="1"/>
      <p:bldP spid="2486" grpId="1" animBg="1"/>
      <p:bldP spid="2487" grpId="0" animBg="1"/>
      <p:bldP spid="2487" grpId="1" animBg="1"/>
      <p:bldP spid="2488" grpId="0" animBg="1"/>
      <p:bldP spid="2488" grpId="1" animBg="1"/>
      <p:bldP spid="2489" grpId="0" animBg="1"/>
      <p:bldP spid="2489" grpId="1" animBg="1"/>
      <p:bldP spid="2490" grpId="0" animBg="1"/>
      <p:bldP spid="2490" grpId="1" animBg="1"/>
      <p:bldP spid="2491" grpId="0" animBg="1"/>
      <p:bldP spid="2491" grpId="1" animBg="1"/>
      <p:bldP spid="2492" grpId="0" animBg="1"/>
      <p:bldP spid="2493" grpId="0" animBg="1"/>
      <p:bldP spid="3" grpId="0"/>
      <p:bldP spid="2494" grpId="0"/>
      <p:bldP spid="24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9435" y="707793"/>
            <a:ext cx="3782992" cy="2399978"/>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defTabSz="914126"/>
              <a:r>
                <a:rPr lang="en-US" sz="1999" dirty="0">
                  <a:solidFill>
                    <a:srgbClr val="FFFFFF"/>
                  </a:solidFill>
                  <a:latin typeface="Segoe UI Light"/>
                  <a:cs typeface="Segoe UI Light" panose="020B0502040204020203" pitchFamily="34" charset="0"/>
                </a:rPr>
                <a:t>Fortune 500 using Azure</a:t>
              </a:r>
              <a:endParaRPr lang="en-US" sz="1999" dirty="0">
                <a:solidFill>
                  <a:srgbClr val="FFFFFF"/>
                </a:solidFill>
                <a:latin typeface="Segoe UI Ligh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defTabSz="914126">
                <a:lnSpc>
                  <a:spcPct val="95000"/>
                </a:lnSpc>
                <a:buSzPct val="90000"/>
              </a:pPr>
              <a:r>
                <a:rPr lang="en-US" sz="13524" dirty="0">
                  <a:solidFill>
                    <a:srgbClr val="11C1FF"/>
                  </a:solidFill>
                  <a:latin typeface="Segoe UI Light" panose="020B0502040204020203" pitchFamily="34" charset="0"/>
                  <a:cs typeface="Segoe UI Light" panose="020B0502040204020203" pitchFamily="34" charset="0"/>
                </a:rPr>
                <a:t>&gt;</a:t>
              </a:r>
              <a:r>
                <a:rPr lang="en-US" sz="13524" dirty="0">
                  <a:solidFill>
                    <a:srgbClr val="FFFFFF"/>
                  </a:solidFill>
                  <a:latin typeface="Segoe UI Light" panose="020B0502040204020203" pitchFamily="34" charset="0"/>
                  <a:cs typeface="Segoe UI Light" panose="020B0502040204020203" pitchFamily="34" charset="0"/>
                </a:rPr>
                <a:t>57</a:t>
              </a:r>
              <a:r>
                <a:rPr lang="en-US" sz="5880" dirty="0">
                  <a:solidFill>
                    <a:srgbClr val="00B0F0"/>
                  </a:solidFill>
                  <a:latin typeface="Segoe UI Light" panose="020B0502040204020203" pitchFamily="34" charset="0"/>
                  <a:cs typeface="Segoe UI Light" panose="020B0502040204020203" pitchFamily="34" charset="0"/>
                </a:rPr>
                <a:t>%</a:t>
              </a:r>
              <a:endParaRPr lang="en-US" sz="13524" dirty="0">
                <a:solidFill>
                  <a:srgbClr val="00B0F0"/>
                </a:solidFill>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4033" y="846194"/>
            <a:ext cx="4515936" cy="2309290"/>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defTabSz="914126">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FFFFFF"/>
                  </a:solidFill>
                  <a:latin typeface="Segoe UI Light" panose="020B0502040204020203" pitchFamily="34" charset="0"/>
                  <a:cs typeface="Segoe UI Light" panose="020B0502040204020203" pitchFamily="34" charset="0"/>
                </a:rPr>
                <a:t>300</a:t>
              </a:r>
              <a:r>
                <a:rPr lang="en-US" sz="7998" dirty="0" smtClean="0">
                  <a:solidFill>
                    <a:srgbClr val="FFFFFF"/>
                  </a:solidFill>
                  <a:latin typeface="Segoe UI Light" panose="020B0502040204020203" pitchFamily="34" charset="0"/>
                  <a:cs typeface="Segoe UI Light" panose="020B0502040204020203" pitchFamily="34" charset="0"/>
                </a:rPr>
                <a:t>k</a:t>
              </a:r>
              <a:endParaRPr lang="en-US" sz="9597" dirty="0">
                <a:solidFill>
                  <a:srgbClr val="FFFFFF"/>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defTabSz="914126">
                <a:lnSpc>
                  <a:spcPct val="95000"/>
                </a:lnSpc>
                <a:buSzPct val="90000"/>
              </a:pPr>
              <a:r>
                <a:rPr lang="en-US" sz="1999" dirty="0">
                  <a:solidFill>
                    <a:srgbClr val="FFFFFF"/>
                  </a:solidFill>
                  <a:latin typeface="Segoe UI Light"/>
                  <a:cs typeface="Segoe UI Light" panose="020B0502040204020203" pitchFamily="34" charset="0"/>
                </a:rPr>
                <a:t>Active websites</a:t>
              </a:r>
              <a:endParaRPr lang="en-US" sz="3199" dirty="0">
                <a:solidFill>
                  <a:srgbClr val="FFFFFF"/>
                </a:solidFill>
                <a:latin typeface="Segoe UI Light"/>
                <a:cs typeface="Segoe UI Light" panose="020B0502040204020203" pitchFamily="34" charset="0"/>
              </a:endParaRPr>
            </a:p>
          </p:txBody>
        </p:sp>
      </p:grpSp>
      <p:cxnSp>
        <p:nvCxnSpPr>
          <p:cNvPr id="27" name="Straight Connector 26"/>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2169" y="757121"/>
            <a:ext cx="3624053" cy="2386414"/>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defTabSz="914126">
                <a:lnSpc>
                  <a:spcPct val="95000"/>
                </a:lnSpc>
                <a:buSzPct val="90000"/>
              </a:pPr>
              <a:r>
                <a:rPr lang="en-US" sz="3999" spc="-200" dirty="0" smtClean="0">
                  <a:solidFill>
                    <a:srgbClr val="00B0F0"/>
                  </a:solidFill>
                  <a:latin typeface="Segoe UI Light" panose="020B0502040204020203" pitchFamily="34" charset="0"/>
                  <a:cs typeface="Segoe UI Light" panose="020B0502040204020203" pitchFamily="34" charset="0"/>
                </a:rPr>
                <a:t>More </a:t>
              </a:r>
              <a:r>
                <a:rPr lang="en-US" sz="3999" spc="-200" dirty="0">
                  <a:solidFill>
                    <a:srgbClr val="00B0F0"/>
                  </a:solidFill>
                  <a:latin typeface="Segoe UI Light" panose="020B0502040204020203" pitchFamily="34" charset="0"/>
                  <a:cs typeface="Segoe UI Light" panose="020B0502040204020203" pitchFamily="34" charset="0"/>
                </a:rPr>
                <a:t>than</a:t>
              </a:r>
            </a:p>
            <a:p>
              <a:pPr algn="ctr" defTabSz="914126">
                <a:lnSpc>
                  <a:spcPct val="95000"/>
                </a:lnSpc>
                <a:buSzPct val="90000"/>
              </a:pPr>
              <a:r>
                <a:rPr lang="en-US" sz="7198" spc="-294" dirty="0">
                  <a:solidFill>
                    <a:srgbClr val="FFFFFF"/>
                  </a:solidFill>
                  <a:latin typeface="Segoe UI Light" panose="020B0502040204020203" pitchFamily="34" charset="0"/>
                  <a:cs typeface="Segoe UI Light" panose="020B0502040204020203" pitchFamily="34" charset="0"/>
                </a:rPr>
                <a:t>1,000,000</a:t>
              </a:r>
              <a:endParaRPr lang="en-US" sz="4799" spc="-294" dirty="0">
                <a:solidFill>
                  <a:srgbClr val="FFFFFF"/>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defTabSz="914126"/>
              <a:r>
                <a:rPr lang="en-US" sz="1999" dirty="0">
                  <a:solidFill>
                    <a:srgbClr val="FFFFFF"/>
                  </a:solidFill>
                  <a:latin typeface="Segoe UI Light"/>
                </a:rPr>
                <a:t>SQL Databases in Azure</a:t>
              </a:r>
            </a:p>
          </p:txBody>
        </p:sp>
      </p:grpSp>
      <p:grpSp>
        <p:nvGrpSpPr>
          <p:cNvPr id="60" name="Group 59"/>
          <p:cNvGrpSpPr/>
          <p:nvPr/>
        </p:nvGrpSpPr>
        <p:grpSpPr>
          <a:xfrm>
            <a:off x="-97875" y="3441524"/>
            <a:ext cx="4077340" cy="1739895"/>
            <a:chOff x="3993501" y="3441529"/>
            <a:chExt cx="4078402" cy="1740348"/>
          </a:xfrm>
        </p:grpSpPr>
        <p:sp>
          <p:nvSpPr>
            <p:cNvPr id="34" name="Rectangle 33"/>
            <p:cNvSpPr/>
            <p:nvPr/>
          </p:nvSpPr>
          <p:spPr>
            <a:xfrm>
              <a:off x="3993501" y="3441529"/>
              <a:ext cx="2578224"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30</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940654"/>
              <a:ext cx="1659861" cy="764896"/>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TRILLION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dirty="0" smtClean="0">
                  <a:solidFill>
                    <a:srgbClr val="FFFFFF"/>
                  </a:solidFill>
                  <a:latin typeface="Segoe UI Light" panose="020B0502040204020203" pitchFamily="34" charset="0"/>
                  <a:cs typeface="Segoe UI Light" panose="020B0502040204020203" pitchFamily="34" charset="0"/>
                </a:rPr>
                <a:t>storage objects</a:t>
              </a:r>
              <a:endParaRPr lang="en-US" sz="8000" dirty="0">
                <a:solidFill>
                  <a:srgbClr val="FFFFFF"/>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4791" y="3692091"/>
            <a:ext cx="4667028" cy="1446579"/>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defTabSz="914126">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a:t>
                </a:r>
                <a:r>
                  <a:rPr lang="en-US" sz="7998" dirty="0">
                    <a:solidFill>
                      <a:srgbClr val="FFFFFF"/>
                    </a:solidFill>
                    <a:latin typeface="Segoe UI Light" panose="020B0502040204020203" pitchFamily="34" charset="0"/>
                    <a:cs typeface="Segoe UI Light" panose="020B0502040204020203" pitchFamily="34" charset="0"/>
                  </a:rPr>
                  <a:t>300</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MILLION</a:t>
                </a:r>
                <a:endParaRPr lang="en-US" sz="3599" b="1" dirty="0">
                  <a:solidFill>
                    <a:srgbClr val="11C1FF"/>
                  </a:solidFill>
                  <a:latin typeface="Segoe UI Ligh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pPr defTabSz="914126"/>
              <a:r>
                <a:rPr lang="en-US" sz="1999" dirty="0" smtClean="0">
                  <a:solidFill>
                    <a:srgbClr val="FFFFFF"/>
                  </a:solidFill>
                  <a:latin typeface="Segoe UI Light"/>
                </a:rPr>
                <a:t>AAD </a:t>
              </a:r>
              <a:r>
                <a:rPr lang="en-US" sz="1999" dirty="0">
                  <a:solidFill>
                    <a:srgbClr val="FFFFFF"/>
                  </a:solidFill>
                  <a:latin typeface="Segoe UI Light"/>
                </a:rPr>
                <a:t>users</a:t>
              </a:r>
            </a:p>
          </p:txBody>
        </p:sp>
      </p:grpSp>
      <p:grpSp>
        <p:nvGrpSpPr>
          <p:cNvPr id="19" name="Group 18"/>
          <p:cNvGrpSpPr/>
          <p:nvPr/>
        </p:nvGrpSpPr>
        <p:grpSpPr>
          <a:xfrm>
            <a:off x="4156813" y="5310919"/>
            <a:ext cx="4065388" cy="1261555"/>
            <a:chOff x="8249298" y="5311409"/>
            <a:chExt cx="4066448" cy="1261884"/>
          </a:xfrm>
        </p:grpSpPr>
        <p:sp>
          <p:nvSpPr>
            <p:cNvPr id="54" name="Rectangle 53"/>
            <p:cNvSpPr/>
            <p:nvPr/>
          </p:nvSpPr>
          <p:spPr>
            <a:xfrm>
              <a:off x="8249298" y="5311409"/>
              <a:ext cx="2492813" cy="1261884"/>
            </a:xfrm>
            <a:prstGeom prst="rect">
              <a:avLst/>
            </a:prstGeom>
          </p:spPr>
          <p:txBody>
            <a:bodyPr wrap="square" anchor="ctr">
              <a:spAutoFit/>
            </a:bodyPr>
            <a:lstStyle/>
            <a:p>
              <a:pPr defTabSz="914126">
                <a:lnSpc>
                  <a:spcPct val="95000"/>
                </a:lnSpc>
                <a:buSzPct val="90000"/>
              </a:pPr>
              <a:r>
                <a:rPr lang="en-US" sz="7998" dirty="0" smtClean="0">
                  <a:solidFill>
                    <a:srgbClr val="00B0F0"/>
                  </a:solidFill>
                  <a:latin typeface="Segoe UI Light" panose="020B0502040204020203" pitchFamily="34" charset="0"/>
                  <a:cs typeface="Segoe UI Light" panose="020B0502040204020203" pitchFamily="34" charset="0"/>
                </a:rPr>
                <a:t>&gt;</a:t>
              </a:r>
              <a:r>
                <a:rPr lang="en-US" sz="7998" dirty="0" smtClean="0">
                  <a:solidFill>
                    <a:srgbClr val="FFFFFF"/>
                  </a:solidFill>
                  <a:latin typeface="Segoe UI Light" panose="020B0502040204020203" pitchFamily="34" charset="0"/>
                  <a:cs typeface="Segoe UI Light" panose="020B0502040204020203" pitchFamily="34" charset="0"/>
                </a:rPr>
                <a:t>13</a:t>
              </a:r>
              <a:endParaRPr lang="en-US" sz="7998" dirty="0">
                <a:solidFill>
                  <a:srgbClr val="00B0F0"/>
                </a:solidFill>
                <a:latin typeface="Segoe UI Light" panose="020B0502040204020203" pitchFamily="34" charset="0"/>
                <a:cs typeface="Segoe UI Light" panose="020B0502040204020203" pitchFamily="34" charset="0"/>
              </a:endParaRPr>
            </a:p>
          </p:txBody>
        </p:sp>
        <p:sp>
          <p:nvSpPr>
            <p:cNvPr id="55" name="Rectangle 54"/>
            <p:cNvSpPr/>
            <p:nvPr/>
          </p:nvSpPr>
          <p:spPr>
            <a:xfrm>
              <a:off x="10034961" y="5530441"/>
              <a:ext cx="2176485" cy="501676"/>
            </a:xfrm>
            <a:prstGeom prst="rect">
              <a:avLst/>
            </a:prstGeom>
          </p:spPr>
          <p:txBody>
            <a:bodyPr wrap="square" anchor="ctr">
              <a:spAutoFit/>
            </a:bodyPr>
            <a:lstStyle/>
            <a:p>
              <a:pPr defTabSz="914126">
                <a:lnSpc>
                  <a:spcPct val="95000"/>
                </a:lnSpc>
                <a:buSzPct val="90000"/>
              </a:pPr>
              <a:r>
                <a:rPr lang="en-US" sz="2799" b="1" dirty="0">
                  <a:solidFill>
                    <a:srgbClr val="11C1FF"/>
                  </a:solidFill>
                  <a:latin typeface="Segoe UI Light"/>
                  <a:cs typeface="Segoe UI Light" panose="020B0502040204020203" pitchFamily="34" charset="0"/>
                </a:rPr>
                <a:t>BILLION</a:t>
              </a:r>
              <a:endParaRPr lang="en-US" sz="3599" b="1" dirty="0">
                <a:solidFill>
                  <a:srgbClr val="11C1FF"/>
                </a:solidFill>
                <a:latin typeface="Segoe UI Light"/>
                <a:cs typeface="Segoe UI Light" panose="020B0502040204020203" pitchFamily="34" charset="0"/>
              </a:endParaRPr>
            </a:p>
          </p:txBody>
        </p:sp>
        <p:sp>
          <p:nvSpPr>
            <p:cNvPr id="56" name="TextBox 55"/>
            <p:cNvSpPr txBox="1"/>
            <p:nvPr/>
          </p:nvSpPr>
          <p:spPr>
            <a:xfrm>
              <a:off x="10034961" y="5932986"/>
              <a:ext cx="2280785" cy="400110"/>
            </a:xfrm>
            <a:prstGeom prst="rect">
              <a:avLst/>
            </a:prstGeom>
            <a:noFill/>
          </p:spPr>
          <p:txBody>
            <a:bodyPr wrap="square" rtlCol="0">
              <a:spAutoFit/>
            </a:bodyPr>
            <a:lstStyle/>
            <a:p>
              <a:pPr defTabSz="914126"/>
              <a:r>
                <a:rPr lang="en-US" sz="1999" dirty="0">
                  <a:solidFill>
                    <a:srgbClr val="FFFFFF"/>
                  </a:solidFill>
                  <a:latin typeface="Segoe UI Light"/>
                </a:rPr>
                <a:t>authentication/</a:t>
              </a:r>
              <a:r>
                <a:rPr lang="en-US" sz="1999" dirty="0" err="1">
                  <a:solidFill>
                    <a:srgbClr val="FFFFFF"/>
                  </a:solidFill>
                  <a:latin typeface="Segoe UI Light"/>
                </a:rPr>
                <a:t>wk</a:t>
              </a:r>
              <a:endParaRPr lang="en-US" sz="1999" dirty="0">
                <a:solidFill>
                  <a:srgbClr val="FFFFFF"/>
                </a:solidFill>
                <a:latin typeface="Segoe UI Light"/>
              </a:endParaRPr>
            </a:p>
          </p:txBody>
        </p:sp>
      </p:grpSp>
      <p:grpSp>
        <p:nvGrpSpPr>
          <p:cNvPr id="59" name="Group 58"/>
          <p:cNvGrpSpPr/>
          <p:nvPr/>
        </p:nvGrpSpPr>
        <p:grpSpPr>
          <a:xfrm>
            <a:off x="-27106" y="5103639"/>
            <a:ext cx="4069002" cy="1739895"/>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defTabSz="914126">
                <a:lnSpc>
                  <a:spcPct val="95000"/>
                </a:lnSpc>
                <a:buSzPct val="90000"/>
              </a:pPr>
              <a:r>
                <a:rPr lang="en-US" sz="11270" spc="-294" dirty="0" smtClean="0">
                  <a:solidFill>
                    <a:srgbClr val="00B0F0"/>
                  </a:solidFill>
                  <a:latin typeface="Segoe UI Light" panose="020B0502040204020203" pitchFamily="34" charset="0"/>
                  <a:cs typeface="Segoe UI Light" panose="020B0502040204020203" pitchFamily="34" charset="0"/>
                </a:rPr>
                <a:t>&gt;</a:t>
              </a:r>
              <a:r>
                <a:rPr lang="en-US" sz="11270" spc="-294" dirty="0" smtClean="0">
                  <a:solidFill>
                    <a:srgbClr val="FFFFFF"/>
                  </a:solidFill>
                  <a:latin typeface="Segoe UI Light" panose="020B0502040204020203" pitchFamily="34" charset="0"/>
                  <a:cs typeface="Segoe UI Light" panose="020B0502040204020203" pitchFamily="34" charset="0"/>
                </a:rPr>
                <a:t>3</a:t>
              </a:r>
              <a:endParaRPr lang="en-US" sz="9408"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defTabSz="914126">
                <a:lnSpc>
                  <a:spcPct val="95000"/>
                </a:lnSpc>
                <a:buSzPct val="90000"/>
              </a:pPr>
              <a:r>
                <a:rPr lang="en-US" sz="2799" b="1" dirty="0">
                  <a:solidFill>
                    <a:srgbClr val="11C1FF"/>
                  </a:solidFill>
                  <a:latin typeface="Segoe UI Light" panose="020B0502040204020203" pitchFamily="34" charset="0"/>
                  <a:cs typeface="Segoe UI Light" panose="020B0502040204020203" pitchFamily="34" charset="0"/>
                </a:rPr>
                <a:t>MILLION</a:t>
              </a:r>
              <a:r>
                <a:rPr lang="en-US" sz="2799" dirty="0">
                  <a:solidFill>
                    <a:srgbClr val="11C1FF"/>
                  </a:solidFill>
                  <a:latin typeface="Segoe UI Light" panose="020B0502040204020203" pitchFamily="34" charset="0"/>
                  <a:cs typeface="Segoe UI Light" panose="020B0502040204020203" pitchFamily="34" charset="0"/>
                </a:rPr>
                <a:t/>
              </a:r>
              <a:br>
                <a:rPr lang="en-US" sz="2799" dirty="0">
                  <a:solidFill>
                    <a:srgbClr val="11C1FF"/>
                  </a:solidFill>
                  <a:latin typeface="Segoe UI Light" panose="020B0502040204020203" pitchFamily="34" charset="0"/>
                  <a:cs typeface="Segoe UI Light" panose="020B0502040204020203" pitchFamily="34" charset="0"/>
                </a:rPr>
              </a:br>
              <a:r>
                <a:rPr lang="en-US" sz="1999" dirty="0">
                  <a:solidFill>
                    <a:srgbClr val="FFFFFF"/>
                  </a:solidFill>
                  <a:latin typeface="Segoe UI Light" panose="020B0502040204020203" pitchFamily="34" charset="0"/>
                  <a:cs typeface="Segoe UI Light" panose="020B0502040204020203" pitchFamily="34" charset="0"/>
                </a:rPr>
                <a:t>requests/sec</a:t>
              </a:r>
              <a:endParaRPr lang="en-US" sz="7198" dirty="0">
                <a:solidFill>
                  <a:srgbClr val="FFFFFF"/>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23698" y="3641227"/>
            <a:ext cx="3879282" cy="2931247"/>
            <a:chOff x="8562657" y="3733877"/>
            <a:chExt cx="3880291" cy="2932011"/>
          </a:xfrm>
        </p:grpSpPr>
        <p:grpSp>
          <p:nvGrpSpPr>
            <p:cNvPr id="38" name="Group 37"/>
            <p:cNvGrpSpPr/>
            <p:nvPr/>
          </p:nvGrpSpPr>
          <p:grpSpPr>
            <a:xfrm>
              <a:off x="8562657" y="3733877"/>
              <a:ext cx="3825568" cy="2337320"/>
              <a:chOff x="4770033" y="4172205"/>
              <a:chExt cx="3825568" cy="2337320"/>
            </a:xfrm>
          </p:grpSpPr>
          <p:sp>
            <p:nvSpPr>
              <p:cNvPr id="40" name="Rectangle 39"/>
              <p:cNvSpPr/>
              <p:nvPr/>
            </p:nvSpPr>
            <p:spPr>
              <a:xfrm>
                <a:off x="4770033" y="4172205"/>
                <a:ext cx="3825568" cy="2066488"/>
              </a:xfrm>
              <a:prstGeom prst="rect">
                <a:avLst/>
              </a:prstGeom>
            </p:spPr>
            <p:txBody>
              <a:bodyPr wrap="square" anchor="b">
                <a:spAutoFit/>
              </a:bodyPr>
              <a:lstStyle/>
              <a:p>
                <a:pPr defTabSz="914126">
                  <a:lnSpc>
                    <a:spcPct val="95000"/>
                  </a:lnSpc>
                  <a:buSzPct val="90000"/>
                </a:pPr>
                <a:r>
                  <a:rPr lang="en-US" sz="11300" spc="-500" dirty="0">
                    <a:solidFill>
                      <a:srgbClr val="00B0F0"/>
                    </a:solidFill>
                    <a:latin typeface="Segoe UI Light" panose="020B0502040204020203" pitchFamily="34" charset="0"/>
                    <a:cs typeface="Segoe UI Light" panose="020B0502040204020203" pitchFamily="34" charset="0"/>
                  </a:rPr>
                  <a:t>&gt;</a:t>
                </a:r>
                <a:r>
                  <a:rPr lang="en-US" sz="13500" spc="-500" dirty="0" smtClean="0">
                    <a:solidFill>
                      <a:srgbClr val="FFFFFF"/>
                    </a:solidFill>
                    <a:latin typeface="Segoe UI Light" panose="020B0502040204020203" pitchFamily="34" charset="0"/>
                    <a:cs typeface="Segoe UI Light" panose="020B0502040204020203" pitchFamily="34" charset="0"/>
                  </a:rPr>
                  <a:t>1.65</a:t>
                </a:r>
                <a:endParaRPr lang="en-US" sz="19900" spc="-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5941446" y="6007846"/>
                <a:ext cx="1505932" cy="501679"/>
              </a:xfrm>
              <a:prstGeom prst="rect">
                <a:avLst/>
              </a:prstGeom>
            </p:spPr>
            <p:txBody>
              <a:bodyPr wrap="none">
                <a:spAutoFit/>
              </a:bodyPr>
              <a:lstStyle/>
              <a:p>
                <a:pPr defTabSz="914126">
                  <a:lnSpc>
                    <a:spcPct val="95000"/>
                  </a:lnSpc>
                  <a:buSzPct val="90000"/>
                </a:pPr>
                <a:r>
                  <a:rPr lang="en-US" sz="2799" b="1" dirty="0" smtClean="0">
                    <a:solidFill>
                      <a:srgbClr val="11C1FF"/>
                    </a:solidFill>
                    <a:latin typeface="Segoe UI Light" panose="020B0502040204020203" pitchFamily="34" charset="0"/>
                    <a:cs typeface="Segoe UI Light" panose="020B0502040204020203" pitchFamily="34" charset="0"/>
                  </a:rPr>
                  <a:t>MILLION</a:t>
                </a:r>
                <a:endParaRPr lang="en-US" sz="2799" b="1" dirty="0">
                  <a:solidFill>
                    <a:srgbClr val="11C1FF"/>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9754321" y="6019646"/>
              <a:ext cx="2688627" cy="646242"/>
            </a:xfrm>
            <a:prstGeom prst="rect">
              <a:avLst/>
            </a:prstGeom>
            <a:noFill/>
          </p:spPr>
          <p:txBody>
            <a:bodyPr wrap="square" rtlCol="0">
              <a:spAutoFit/>
            </a:bodyPr>
            <a:lstStyle/>
            <a:p>
              <a:pPr defTabSz="914126"/>
              <a:r>
                <a:rPr lang="en-US" sz="1799" dirty="0">
                  <a:solidFill>
                    <a:srgbClr val="FFFFFF"/>
                  </a:solidFill>
                  <a:latin typeface="Segoe UI Light"/>
                </a:rPr>
                <a:t>Developers registered with Visual Studio Online</a:t>
              </a:r>
            </a:p>
          </p:txBody>
        </p:sp>
      </p:grpSp>
    </p:spTree>
    <p:extLst>
      <p:ext uri="{BB962C8B-B14F-4D97-AF65-F5344CB8AC3E}">
        <p14:creationId xmlns:p14="http://schemas.microsoft.com/office/powerpoint/2010/main" val="134634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250"/>
                                        <p:tgtEl>
                                          <p:spTgt spid="62"/>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250"/>
                                        <p:tgtEl>
                                          <p:spTgt spid="19"/>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9"/>
          <p:cNvSpPr>
            <a:spLocks noEditPoints="1"/>
          </p:cNvSpPr>
          <p:nvPr/>
        </p:nvSpPr>
        <p:spPr bwMode="black">
          <a:xfrm>
            <a:off x="2403924" y="3439681"/>
            <a:ext cx="653348" cy="65600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alpha val="94000"/>
            </a:schemeClr>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7715" tIns="143391" rIns="0" bIns="143391" numCol="1" spcCol="0" rtlCol="0" fromWordArt="0" anchor="ctr" anchorCtr="0" forceAA="0" compatLnSpc="1">
            <a:prstTxWarp prst="textNoShape">
              <a:avLst/>
            </a:prstTxWarp>
            <a:noAutofit/>
          </a:bodyPr>
          <a:lstStyle/>
          <a:p>
            <a:pPr defTabSz="913859"/>
            <a:endParaRPr lang="en-US" sz="3136">
              <a:gradFill>
                <a:gsLst>
                  <a:gs pos="0">
                    <a:srgbClr val="FFFFFF"/>
                  </a:gs>
                  <a:gs pos="100000">
                    <a:srgbClr val="FFFFFF"/>
                  </a:gs>
                </a:gsLst>
                <a:lin ang="5400000" scaled="0"/>
              </a:gradFill>
              <a:latin typeface="Segoe UI Light"/>
            </a:endParaRPr>
          </a:p>
        </p:txBody>
      </p:sp>
      <p:sp>
        <p:nvSpPr>
          <p:cNvPr id="6" name="Title 5"/>
          <p:cNvSpPr>
            <a:spLocks noGrp="1"/>
          </p:cNvSpPr>
          <p:nvPr>
            <p:ph type="title" idx="4294967295"/>
          </p:nvPr>
        </p:nvSpPr>
        <p:spPr>
          <a:xfrm>
            <a:off x="536575" y="288925"/>
            <a:ext cx="11652250" cy="900113"/>
          </a:xfrm>
          <a:prstGeom prst="rect">
            <a:avLst/>
          </a:prstGeom>
        </p:spPr>
        <p:txBody>
          <a:bodyPr>
            <a:noAutofit/>
          </a:bodyPr>
          <a:lstStyle/>
          <a:p>
            <a:pPr defTabSz="914274"/>
            <a:r>
              <a:rPr lang="en-US" sz="5400" dirty="0">
                <a:solidFill>
                  <a:srgbClr val="00B0F0"/>
                </a:solidFill>
                <a:cs typeface="+mn-cs"/>
              </a:rPr>
              <a:t>Support for Open Source</a:t>
            </a:r>
          </a:p>
        </p:txBody>
      </p:sp>
      <p:grpSp>
        <p:nvGrpSpPr>
          <p:cNvPr id="13" name="Group 15"/>
          <p:cNvGrpSpPr/>
          <p:nvPr/>
        </p:nvGrpSpPr>
        <p:grpSpPr>
          <a:xfrm>
            <a:off x="296304" y="1190243"/>
            <a:ext cx="4829807" cy="5147628"/>
            <a:chOff x="6591615" y="1212026"/>
            <a:chExt cx="4831066" cy="5148969"/>
          </a:xfrm>
        </p:grpSpPr>
        <p:grpSp>
          <p:nvGrpSpPr>
            <p:cNvPr id="12" name="Group 23"/>
            <p:cNvGrpSpPr/>
            <p:nvPr/>
          </p:nvGrpSpPr>
          <p:grpSpPr>
            <a:xfrm>
              <a:off x="6591615" y="1212026"/>
              <a:ext cx="4831066" cy="4165704"/>
              <a:chOff x="6864788" y="1235831"/>
              <a:chExt cx="4997345" cy="4254357"/>
            </a:xfrm>
          </p:grpSpPr>
          <p:grpSp>
            <p:nvGrpSpPr>
              <p:cNvPr id="44" name="Group 29"/>
              <p:cNvGrpSpPr/>
              <p:nvPr/>
            </p:nvGrpSpPr>
            <p:grpSpPr>
              <a:xfrm>
                <a:off x="8322903" y="1235831"/>
                <a:ext cx="3311320" cy="968115"/>
                <a:chOff x="6621400" y="1260137"/>
                <a:chExt cx="5695750" cy="1577381"/>
              </a:xfrm>
            </p:grpSpPr>
            <p:pic>
              <p:nvPicPr>
                <p:cNvPr id="81" name="Picture 2" descr="https://mediabank.partners.extranet.microsoft.com/Assets/Active/M-Q/Microsoft_.NET/Microsoft_NET_ADO_.NET/Logos+Logotypes/NET-ADO_bL.png"/>
                <p:cNvPicPr>
                  <a:picLocks noChangeAspect="1" noChangeArrowheads="1"/>
                </p:cNvPicPr>
                <p:nvPr/>
              </p:nvPicPr>
              <p:blipFill rotWithShape="1">
                <a:blip r:embed="rId3" cstate="print">
                  <a:alphaModFix/>
                  <a:duotone>
                    <a:prstClr val="black"/>
                    <a:schemeClr val="tx1">
                      <a:tint val="45000"/>
                      <a:satMod val="400000"/>
                    </a:schemeClr>
                  </a:duotone>
                  <a:extLst>
                    <a:ext uri="{BEBA8EAE-BF5A-486C-A8C5-ECC9F3942E4B}">
                      <a14:imgProps xmlns:a14="http://schemas.microsoft.com/office/drawing/2010/main">
                        <a14:imgLayer r:embed="rId4">
                          <a14:imgEffect>
                            <a14:backgroundRemoval t="10000" b="90000" l="41815" r="65546">
                              <a14:backgroundMark x1="37959" y1="30928" x2="40816" y2="21649"/>
                              <a14:backgroundMark x1="39592" y1="31959" x2="42653" y2="0"/>
                              <a14:backgroundMark x1="42041" y1="4124" x2="37755" y2="4124"/>
                              <a14:backgroundMark x1="38367" y1="7216" x2="38980" y2="27835"/>
                            </a14:backgroundRemoval>
                          </a14:imgEffect>
                          <a14:imgEffect>
                            <a14:brightnessContrast bright="-100000"/>
                          </a14:imgEffect>
                        </a14:imgLayer>
                      </a14:imgProps>
                    </a:ext>
                  </a:extLst>
                </a:blip>
                <a:srcRect l="38849" r="31488"/>
                <a:stretch/>
              </p:blipFill>
              <p:spPr bwMode="auto">
                <a:xfrm>
                  <a:off x="8058508" y="1361491"/>
                  <a:ext cx="1022972" cy="682880"/>
                </a:xfrm>
                <a:prstGeom prst="rect">
                  <a:avLst/>
                </a:prstGeom>
                <a:noFill/>
              </p:spPr>
            </p:pic>
            <p:pic>
              <p:nvPicPr>
                <p:cNvPr id="82" name="Picture 4" descr="http://www.jbase.com/new/products/images/java.png"/>
                <p:cNvPicPr>
                  <a:picLocks noChangeAspect="1" noChangeArrowheads="1"/>
                </p:cNvPicPr>
                <p:nvPr/>
              </p:nvPicPr>
              <p:blipFill>
                <a:blip r:embed="rId5" cstate="print">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11483714" y="1260137"/>
                  <a:ext cx="833436" cy="1555036"/>
                </a:xfrm>
                <a:prstGeom prst="rect">
                  <a:avLst/>
                </a:prstGeom>
                <a:noFill/>
              </p:spPr>
            </p:pic>
            <p:pic>
              <p:nvPicPr>
                <p:cNvPr id="83" name="Picture 87" descr="PHP.png"/>
                <p:cNvPicPr>
                  <a:picLocks noChangeAspect="1"/>
                </p:cNvPicPr>
                <p:nvPr/>
              </p:nvPicPr>
              <p:blipFill>
                <a:blip r:embed="rId7" cstate="print">
                  <a:duotone>
                    <a:prstClr val="black"/>
                    <a:schemeClr val="tx1">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9420110" y="1415697"/>
                  <a:ext cx="1180078" cy="620645"/>
                </a:xfrm>
                <a:prstGeom prst="rect">
                  <a:avLst/>
                </a:prstGeom>
                <a:noFill/>
              </p:spPr>
            </p:pic>
            <p:pic>
              <p:nvPicPr>
                <p:cNvPr id="84" name="Picture 88"/>
                <p:cNvPicPr>
                  <a:picLocks noChangeAspect="1"/>
                </p:cNvPicPr>
                <p:nvPr/>
              </p:nvPicPr>
              <p:blipFill>
                <a:blip r:embed="rId9" cstate="print">
                  <a:duotone>
                    <a:prstClr val="black"/>
                    <a:schemeClr val="tx1">
                      <a:tint val="45000"/>
                      <a:satMod val="400000"/>
                    </a:schemeClr>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21400" y="2302711"/>
                  <a:ext cx="1946761" cy="514634"/>
                </a:xfrm>
                <a:prstGeom prst="rect">
                  <a:avLst/>
                </a:prstGeom>
              </p:spPr>
            </p:pic>
            <p:pic>
              <p:nvPicPr>
                <p:cNvPr id="85" name="Picture 89"/>
                <p:cNvPicPr>
                  <a:picLocks noChangeAspect="1"/>
                </p:cNvPicPr>
                <p:nvPr/>
              </p:nvPicPr>
              <p:blipFill>
                <a:blip r:embed="rId11" cstate="print">
                  <a:duotone>
                    <a:prstClr val="black"/>
                    <a:schemeClr val="tx1">
                      <a:tint val="45000"/>
                      <a:satMod val="400000"/>
                    </a:schemeClr>
                  </a:duotone>
                  <a:lum bright="-100000"/>
                </a:blip>
                <a:stretch>
                  <a:fillRect/>
                </a:stretch>
              </p:blipFill>
              <p:spPr>
                <a:xfrm>
                  <a:off x="9152678" y="2385470"/>
                  <a:ext cx="1840745" cy="452048"/>
                </a:xfrm>
                <a:prstGeom prst="rect">
                  <a:avLst/>
                </a:prstGeom>
              </p:spPr>
            </p:pic>
          </p:grpSp>
          <p:grpSp>
            <p:nvGrpSpPr>
              <p:cNvPr id="9" name="Group 30"/>
              <p:cNvGrpSpPr/>
              <p:nvPr/>
            </p:nvGrpSpPr>
            <p:grpSpPr>
              <a:xfrm>
                <a:off x="8781196" y="4810762"/>
                <a:ext cx="1928351" cy="679426"/>
                <a:chOff x="8781196" y="4810762"/>
                <a:chExt cx="1928351" cy="679426"/>
              </a:xfrm>
            </p:grpSpPr>
            <p:grpSp>
              <p:nvGrpSpPr>
                <p:cNvPr id="45" name="Group 56"/>
                <p:cNvGrpSpPr/>
                <p:nvPr/>
              </p:nvGrpSpPr>
              <p:grpSpPr>
                <a:xfrm>
                  <a:off x="8781196" y="4827520"/>
                  <a:ext cx="668856" cy="617542"/>
                  <a:chOff x="7110684" y="4142550"/>
                  <a:chExt cx="552708" cy="552708"/>
                </a:xfrm>
                <a:solidFill>
                  <a:srgbClr val="000000"/>
                </a:solidFill>
              </p:grpSpPr>
              <p:sp>
                <p:nvSpPr>
                  <p:cNvPr id="77"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8"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79"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80"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grp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sp>
              <p:nvSpPr>
                <p:cNvPr id="51" name="Freeform 6"/>
                <p:cNvSpPr>
                  <a:spLocks noEditPoints="1"/>
                </p:cNvSpPr>
                <p:nvPr/>
              </p:nvSpPr>
              <p:spPr bwMode="auto">
                <a:xfrm>
                  <a:off x="10065682" y="4810762"/>
                  <a:ext cx="643865" cy="679426"/>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cxnSp>
            <p:nvCxnSpPr>
              <p:cNvPr id="52" name="Straight Connector 31"/>
              <p:cNvCxnSpPr/>
              <p:nvPr/>
            </p:nvCxnSpPr>
            <p:spPr>
              <a:xfrm>
                <a:off x="7061533" y="3987986"/>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pic>
            <p:nvPicPr>
              <p:cNvPr id="54" name="Picture 2" descr="https://encrypted-tbn1.gstatic.com/images?q=tbn:ANd9GcSU4_TkMLpE3Fd8IzUzpdhHuyuUHMZj1NQSvjo-kBjZLpJnpc_Uxg"/>
              <p:cNvPicPr>
                <a:picLocks noChangeAspect="1" noChangeArrowheads="1"/>
              </p:cNvPicPr>
              <p:nvPr/>
            </p:nvPicPr>
            <p:blipFill>
              <a:blip r:embed="rId12" cstate="print">
                <a:biLevel thresh="25000"/>
                <a:extLst>
                  <a:ext uri="{BEBA8EAE-BF5A-486C-A8C5-ECC9F3942E4B}">
                    <a14:imgProps xmlns:a14="http://schemas.microsoft.com/office/drawing/2010/main">
                      <a14:imgLayer r:embed="rId13">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56211" y="4151886"/>
                <a:ext cx="1467818" cy="337863"/>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Connector 33"/>
              <p:cNvCxnSpPr/>
              <p:nvPr/>
            </p:nvCxnSpPr>
            <p:spPr>
              <a:xfrm>
                <a:off x="7061533" y="3107074"/>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0" name="Straight Connector 34"/>
              <p:cNvCxnSpPr/>
              <p:nvPr/>
            </p:nvCxnSpPr>
            <p:spPr>
              <a:xfrm>
                <a:off x="7061533" y="4627399"/>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cxnSp>
            <p:nvCxnSpPr>
              <p:cNvPr id="65" name="Straight Connector 35"/>
              <p:cNvCxnSpPr/>
              <p:nvPr/>
            </p:nvCxnSpPr>
            <p:spPr>
              <a:xfrm>
                <a:off x="7061533" y="2279725"/>
                <a:ext cx="4800600" cy="1"/>
              </a:xfrm>
              <a:prstGeom prst="line">
                <a:avLst/>
              </a:prstGeom>
              <a:ln w="12700">
                <a:solidFill>
                  <a:schemeClr val="bg2"/>
                </a:solidFill>
                <a:prstDash val="dash"/>
                <a:headEnd type="none"/>
                <a:tailEnd type="none"/>
              </a:ln>
            </p:spPr>
            <p:style>
              <a:lnRef idx="1">
                <a:schemeClr val="dk1"/>
              </a:lnRef>
              <a:fillRef idx="0">
                <a:schemeClr val="dk1"/>
              </a:fillRef>
              <a:effectRef idx="0">
                <a:schemeClr val="dk1"/>
              </a:effectRef>
              <a:fontRef idx="minor">
                <a:schemeClr val="tx1"/>
              </a:fontRef>
            </p:style>
          </p:cxnSp>
          <p:sp>
            <p:nvSpPr>
              <p:cNvPr id="66" name="TextBox 36"/>
              <p:cNvSpPr txBox="1"/>
              <p:nvPr/>
            </p:nvSpPr>
            <p:spPr>
              <a:xfrm>
                <a:off x="6864788" y="1257384"/>
                <a:ext cx="1199529"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Languages</a:t>
                </a:r>
                <a:endParaRPr lang="en-US" sz="1999" spc="-49" dirty="0">
                  <a:latin typeface="Segoe UI" panose="020B0502040204020203" pitchFamily="34" charset="0"/>
                  <a:cs typeface="Segoe UI" panose="020B0502040204020203" pitchFamily="34" charset="0"/>
                </a:endParaRPr>
              </a:p>
            </p:txBody>
          </p:sp>
          <p:sp>
            <p:nvSpPr>
              <p:cNvPr id="67" name="TextBox 37"/>
              <p:cNvSpPr txBox="1"/>
              <p:nvPr/>
            </p:nvSpPr>
            <p:spPr>
              <a:xfrm>
                <a:off x="6864788" y="2301604"/>
                <a:ext cx="1448564" cy="493253"/>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CMS</a:t>
                </a:r>
              </a:p>
            </p:txBody>
          </p:sp>
          <p:sp>
            <p:nvSpPr>
              <p:cNvPr id="68" name="TextBox 38"/>
              <p:cNvSpPr txBox="1"/>
              <p:nvPr/>
            </p:nvSpPr>
            <p:spPr>
              <a:xfrm>
                <a:off x="6864788" y="3101042"/>
                <a:ext cx="957266" cy="493253"/>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Devices</a:t>
                </a:r>
                <a:endParaRPr lang="en-US" sz="1999" spc="-49" dirty="0">
                  <a:latin typeface="Segoe UI" panose="020B0502040204020203" pitchFamily="34" charset="0"/>
                  <a:cs typeface="Segoe UI" panose="020B0502040204020203" pitchFamily="34" charset="0"/>
                </a:endParaRPr>
              </a:p>
            </p:txBody>
          </p:sp>
          <p:sp>
            <p:nvSpPr>
              <p:cNvPr id="69" name="TextBox 39"/>
              <p:cNvSpPr txBox="1"/>
              <p:nvPr/>
            </p:nvSpPr>
            <p:spPr>
              <a:xfrm>
                <a:off x="6864788" y="3987986"/>
                <a:ext cx="1355475" cy="715099"/>
              </a:xfrm>
              <a:prstGeom prst="rect">
                <a:avLst/>
              </a:prstGeom>
              <a:noFill/>
            </p:spPr>
            <p:txBody>
              <a:bodyPr wrap="squar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Databases / Apps</a:t>
                </a:r>
                <a:endParaRPr lang="en-US" sz="1999" spc="-49" dirty="0">
                  <a:latin typeface="Segoe UI" panose="020B0502040204020203" pitchFamily="34" charset="0"/>
                  <a:cs typeface="Segoe UI" panose="020B0502040204020203" pitchFamily="34" charset="0"/>
                </a:endParaRPr>
              </a:p>
            </p:txBody>
          </p:sp>
          <p:sp>
            <p:nvSpPr>
              <p:cNvPr id="70" name="TextBox 40"/>
              <p:cNvSpPr txBox="1"/>
              <p:nvPr/>
            </p:nvSpPr>
            <p:spPr>
              <a:xfrm>
                <a:off x="6864788" y="4640499"/>
                <a:ext cx="1148839" cy="691040"/>
              </a:xfrm>
              <a:prstGeom prst="rect">
                <a:avLst/>
              </a:prstGeom>
              <a:noFill/>
            </p:spPr>
            <p:txBody>
              <a:bodyPr wrap="none" lIns="179238" tIns="143391" rIns="179238" bIns="143391" rtlCol="0">
                <a:spAutoFit/>
              </a:bodyPr>
              <a:lstStyle/>
              <a:p>
                <a:pPr defTabSz="913859">
                  <a:lnSpc>
                    <a:spcPct val="90000"/>
                  </a:lnSpc>
                </a:pPr>
                <a:r>
                  <a:rPr lang="en-US" sz="1400" spc="-49" dirty="0">
                    <a:latin typeface="Segoe UI" panose="020B0502040204020203" pitchFamily="34" charset="0"/>
                    <a:cs typeface="Segoe UI" panose="020B0502040204020203" pitchFamily="34" charset="0"/>
                  </a:rPr>
                  <a:t>Operating</a:t>
                </a:r>
              </a:p>
              <a:p>
                <a:pPr defTabSz="913859">
                  <a:lnSpc>
                    <a:spcPct val="90000"/>
                  </a:lnSpc>
                </a:pPr>
                <a:r>
                  <a:rPr lang="en-US" sz="1400" spc="-49" dirty="0">
                    <a:latin typeface="Segoe UI" panose="020B0502040204020203" pitchFamily="34" charset="0"/>
                    <a:cs typeface="Segoe UI" panose="020B0502040204020203" pitchFamily="34" charset="0"/>
                  </a:rPr>
                  <a:t>systems</a:t>
                </a:r>
                <a:endParaRPr lang="en-US" sz="1999" spc="-49" dirty="0">
                  <a:latin typeface="Segoe UI" panose="020B0502040204020203" pitchFamily="34" charset="0"/>
                  <a:cs typeface="Segoe UI" panose="020B0502040204020203" pitchFamily="34" charset="0"/>
                </a:endParaRPr>
              </a:p>
            </p:txBody>
          </p:sp>
          <p:grpSp>
            <p:nvGrpSpPr>
              <p:cNvPr id="7" name="Group 41"/>
              <p:cNvGrpSpPr/>
              <p:nvPr/>
            </p:nvGrpSpPr>
            <p:grpSpPr>
              <a:xfrm>
                <a:off x="8580876" y="2362652"/>
                <a:ext cx="2502978" cy="647856"/>
                <a:chOff x="8580876" y="2315027"/>
                <a:chExt cx="2502978" cy="647856"/>
              </a:xfrm>
            </p:grpSpPr>
            <p:pic>
              <p:nvPicPr>
                <p:cNvPr id="71" name="Picture 10" descr="https://encrypted-tbn3.gstatic.com/images?q=tbn:ANd9GcQgAB8I4GUYPGAuHqEufTpFML_JWZior9mwUJP3P5Tro4I_bcL5"/>
                <p:cNvPicPr>
                  <a:picLocks noChangeAspect="1" noChangeArrowheads="1"/>
                </p:cNvPicPr>
                <p:nvPr/>
              </p:nvPicPr>
              <p:blipFill>
                <a:blip r:embed="rId14" cstate="print">
                  <a:biLevel thresh="50000"/>
                  <a:extLst>
                    <a:ext uri="{BEBA8EAE-BF5A-486C-A8C5-ECC9F3942E4B}">
                      <a14:imgProps xmlns:a14="http://schemas.microsoft.com/office/drawing/2010/main">
                        <a14:imgLayer r:embed="rId15">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8580876" y="2345399"/>
                  <a:ext cx="620759" cy="59681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9"/>
                <p:cNvPicPr>
                  <a:picLocks noChangeAspect="1"/>
                </p:cNvPicPr>
                <p:nvPr/>
              </p:nvPicPr>
              <p:blipFill>
                <a:blip r:embed="rId16" cstate="print">
                  <a:biLevel thresh="75000"/>
                  <a:extLst>
                    <a:ext uri="{BEBA8EAE-BF5A-486C-A8C5-ECC9F3942E4B}">
                      <a14:imgProps xmlns:a14="http://schemas.microsoft.com/office/drawing/2010/main">
                        <a14:imgLayer r:embed="rId17">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9415834" y="2355505"/>
                  <a:ext cx="851682" cy="607378"/>
                </a:xfrm>
                <a:prstGeom prst="rect">
                  <a:avLst/>
                </a:prstGeom>
              </p:spPr>
            </p:pic>
            <p:grpSp>
              <p:nvGrpSpPr>
                <p:cNvPr id="5" name="Group 52"/>
                <p:cNvGrpSpPr/>
                <p:nvPr/>
              </p:nvGrpSpPr>
              <p:grpSpPr>
                <a:xfrm>
                  <a:off x="10518154" y="2315027"/>
                  <a:ext cx="565700" cy="647594"/>
                  <a:chOff x="11227523" y="2315027"/>
                  <a:chExt cx="565700" cy="647594"/>
                </a:xfrm>
              </p:grpSpPr>
              <p:pic>
                <p:nvPicPr>
                  <p:cNvPr id="4" name="Picture 54"/>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b="28892"/>
                  <a:stretch/>
                </p:blipFill>
                <p:spPr>
                  <a:xfrm>
                    <a:off x="11227523" y="2315027"/>
                    <a:ext cx="563134" cy="485323"/>
                  </a:xfrm>
                  <a:prstGeom prst="rect">
                    <a:avLst/>
                  </a:prstGeom>
                </p:spPr>
              </p:pic>
              <p:pic>
                <p:nvPicPr>
                  <p:cNvPr id="116" name="Picture 55"/>
                  <p:cNvPicPr>
                    <a:picLocks noChangeAspect="1"/>
                  </p:cNvPicPr>
                  <p:nvPr/>
                </p:nvPicPr>
                <p:blipFill rotWithShape="1">
                  <a:blip r:embed="rId18" cstate="print">
                    <a:biLevel thresh="50000"/>
                    <a:extLst>
                      <a:ext uri="{28A0092B-C50C-407E-A947-70E740481C1C}">
                        <a14:useLocalDpi xmlns:a14="http://schemas.microsoft.com/office/drawing/2010/main" val="0"/>
                      </a:ext>
                    </a:extLst>
                  </a:blip>
                  <a:srcRect t="73899"/>
                  <a:stretch/>
                </p:blipFill>
                <p:spPr>
                  <a:xfrm>
                    <a:off x="11230089" y="2784475"/>
                    <a:ext cx="563134" cy="178146"/>
                  </a:xfrm>
                  <a:prstGeom prst="rect">
                    <a:avLst/>
                  </a:prstGeom>
                </p:spPr>
              </p:pic>
            </p:grpSp>
          </p:grpSp>
          <p:grpSp>
            <p:nvGrpSpPr>
              <p:cNvPr id="8" name="Group 42"/>
              <p:cNvGrpSpPr/>
              <p:nvPr/>
            </p:nvGrpSpPr>
            <p:grpSpPr>
              <a:xfrm>
                <a:off x="8619647" y="3223400"/>
                <a:ext cx="2377226" cy="672139"/>
                <a:chOff x="8619647" y="3223400"/>
                <a:chExt cx="2377226" cy="672139"/>
              </a:xfrm>
            </p:grpSpPr>
            <p:pic>
              <p:nvPicPr>
                <p:cNvPr id="75" name="Picture 7"/>
                <p:cNvPicPr>
                  <a:picLocks noChangeAspect="1" noChangeArrowheads="1"/>
                </p:cNvPicPr>
                <p:nvPr/>
              </p:nvPicPr>
              <p:blipFill>
                <a:blip r:embed="rId19" cstate="print">
                  <a:biLevel thresh="75000"/>
                  <a:extLst>
                    <a:ext uri="{28A0092B-C50C-407E-A947-70E740481C1C}">
                      <a14:useLocalDpi xmlns:a14="http://schemas.microsoft.com/office/drawing/2010/main" val="0"/>
                    </a:ext>
                  </a:extLst>
                </a:blip>
                <a:srcRect/>
                <a:stretch>
                  <a:fillRect/>
                </a:stretch>
              </p:blipFill>
              <p:spPr bwMode="auto">
                <a:xfrm>
                  <a:off x="9666287" y="3223400"/>
                  <a:ext cx="406934" cy="664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8"/>
                <p:cNvPicPr>
                  <a:picLocks noChangeAspect="1" noChangeArrowheads="1"/>
                </p:cNvPicPr>
                <p:nvPr/>
              </p:nvPicPr>
              <p:blipFill>
                <a:blip r:embed="rId20" cstate="print">
                  <a:biLevel thresh="50000"/>
                  <a:extLst>
                    <a:ext uri="{28A0092B-C50C-407E-A947-70E740481C1C}">
                      <a14:useLocalDpi xmlns:a14="http://schemas.microsoft.com/office/drawing/2010/main" val="0"/>
                    </a:ext>
                  </a:extLst>
                </a:blip>
                <a:srcRect/>
                <a:stretch>
                  <a:fillRect/>
                </a:stretch>
              </p:blipFill>
              <p:spPr bwMode="auto">
                <a:xfrm>
                  <a:off x="10608448" y="3227883"/>
                  <a:ext cx="388425" cy="66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14"/>
                <p:cNvPicPr>
                  <a:picLocks noChangeAspect="1" noChangeArrowheads="1"/>
                </p:cNvPicPr>
                <p:nvPr/>
              </p:nvPicPr>
              <p:blipFill>
                <a:blip r:embed="rId21" cstate="print">
                  <a:biLevel thresh="75000"/>
                  <a:extLst>
                    <a:ext uri="{28A0092B-C50C-407E-A947-70E740481C1C}">
                      <a14:useLocalDpi xmlns:a14="http://schemas.microsoft.com/office/drawing/2010/main" val="0"/>
                    </a:ext>
                  </a:extLst>
                </a:blip>
                <a:srcRect/>
                <a:stretch>
                  <a:fillRect/>
                </a:stretch>
              </p:blipFill>
              <p:spPr bwMode="auto">
                <a:xfrm>
                  <a:off x="8619647" y="3231556"/>
                  <a:ext cx="549095" cy="64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58" name="TextBox 62"/>
            <p:cNvSpPr txBox="1"/>
            <p:nvPr/>
          </p:nvSpPr>
          <p:spPr>
            <a:xfrm>
              <a:off x="6594761" y="5701864"/>
              <a:ext cx="1355613" cy="483557"/>
            </a:xfrm>
            <a:prstGeom prst="rect">
              <a:avLst/>
            </a:prstGeom>
            <a:noFill/>
          </p:spPr>
          <p:txBody>
            <a:bodyPr wrap="none" lIns="179238" tIns="143391" rIns="179238" bIns="14339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lnSpc>
                  <a:spcPct val="90000"/>
                </a:lnSpc>
              </a:pPr>
              <a:r>
                <a:rPr lang="en-US" sz="1400" spc="-49" dirty="0">
                  <a:latin typeface="Segoe UI" panose="020B0502040204020203" pitchFamily="34" charset="0"/>
                  <a:cs typeface="Segoe UI" panose="020B0502040204020203" pitchFamily="34" charset="0"/>
                </a:rPr>
                <a:t>Management</a:t>
              </a:r>
              <a:endParaRPr lang="en-US" sz="1999" spc="-49" dirty="0">
                <a:latin typeface="Segoe UI" panose="020B0502040204020203" pitchFamily="34" charset="0"/>
                <a:cs typeface="Segoe UI" panose="020B0502040204020203" pitchFamily="34" charset="0"/>
              </a:endParaRPr>
            </a:p>
          </p:txBody>
        </p:sp>
        <p:pic>
          <p:nvPicPr>
            <p:cNvPr id="61" name="Picture 26"/>
            <p:cNvPicPr>
              <a:picLocks noChangeAspect="1"/>
            </p:cNvPicPr>
            <p:nvPr/>
          </p:nvPicPr>
          <p:blipFill>
            <a:blip r:embed="rId22" cstate="print">
              <a:biLevel thresh="75000"/>
              <a:extLst>
                <a:ext uri="{28A0092B-C50C-407E-A947-70E740481C1C}">
                  <a14:useLocalDpi xmlns:a14="http://schemas.microsoft.com/office/drawing/2010/main" val="0"/>
                </a:ext>
              </a:extLst>
            </a:blip>
            <a:stretch>
              <a:fillRect/>
            </a:stretch>
          </p:blipFill>
          <p:spPr>
            <a:xfrm>
              <a:off x="7993991" y="5754398"/>
              <a:ext cx="475572" cy="606597"/>
            </a:xfrm>
            <a:prstGeom prst="rect">
              <a:avLst/>
            </a:prstGeom>
          </p:spPr>
        </p:pic>
        <p:pic>
          <p:nvPicPr>
            <p:cNvPr id="62" name="Picture 28"/>
            <p:cNvPicPr>
              <a:picLocks noChangeAspect="1"/>
            </p:cNvPicPr>
            <p:nvPr/>
          </p:nvPicPr>
          <p:blipFill>
            <a:blip r:embed="rId23">
              <a:biLevel thresh="75000"/>
            </a:blip>
            <a:stretch>
              <a:fillRect/>
            </a:stretch>
          </p:blipFill>
          <p:spPr>
            <a:xfrm>
              <a:off x="8822866" y="5758224"/>
              <a:ext cx="1503458" cy="460206"/>
            </a:xfrm>
            <a:prstGeom prst="rect">
              <a:avLst/>
            </a:prstGeom>
          </p:spPr>
        </p:pic>
      </p:grpSp>
      <p:pic>
        <p:nvPicPr>
          <p:cNvPr id="15" name="Picture 14"/>
          <p:cNvPicPr>
            <a:picLocks noChangeAspect="1"/>
          </p:cNvPicPr>
          <p:nvPr/>
        </p:nvPicPr>
        <p:blipFill>
          <a:blip r:embed="rId24" cstate="print">
            <a:extLst>
              <a:ext uri="{BEBA8EAE-BF5A-486C-A8C5-ECC9F3942E4B}">
                <a14:imgProps xmlns:a14="http://schemas.microsoft.com/office/drawing/2010/main">
                  <a14:imgLayer r:embed="rId25">
                    <a14:imgEffect>
                      <a14:saturation sat="0"/>
                    </a14:imgEffect>
                  </a14:imgLayer>
                </a14:imgProps>
              </a:ext>
              <a:ext uri="{28A0092B-C50C-407E-A947-70E740481C1C}">
                <a14:useLocalDpi xmlns:a14="http://schemas.microsoft.com/office/drawing/2010/main" val="0"/>
              </a:ext>
            </a:extLst>
          </a:blip>
          <a:stretch>
            <a:fillRect/>
          </a:stretch>
        </p:blipFill>
        <p:spPr>
          <a:xfrm>
            <a:off x="4213809" y="5617581"/>
            <a:ext cx="940780" cy="727536"/>
          </a:xfrm>
          <a:prstGeom prst="rect">
            <a:avLst/>
          </a:prstGeom>
        </p:spPr>
      </p:pic>
      <p:pic>
        <p:nvPicPr>
          <p:cNvPr id="17" name="Picture 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839238" y="1121394"/>
            <a:ext cx="2856756" cy="1190315"/>
          </a:xfrm>
          <a:prstGeom prst="rect">
            <a:avLst/>
          </a:prstGeom>
        </p:spPr>
      </p:pic>
      <p:pic>
        <p:nvPicPr>
          <p:cNvPr id="18" name="Picture 17"/>
          <p:cNvPicPr>
            <a:picLocks noChangeAspect="1"/>
          </p:cNvPicPr>
          <p:nvPr/>
        </p:nvPicPr>
        <p:blipFill>
          <a:blip r:embed="rId27"/>
          <a:stretch>
            <a:fillRect/>
          </a:stretch>
        </p:blipFill>
        <p:spPr>
          <a:xfrm>
            <a:off x="9163818" y="2419690"/>
            <a:ext cx="2692929" cy="552759"/>
          </a:xfrm>
          <a:prstGeom prst="rect">
            <a:avLst/>
          </a:prstGeom>
        </p:spPr>
      </p:pic>
      <p:pic>
        <p:nvPicPr>
          <p:cNvPr id="19" name="Picture 18"/>
          <p:cNvPicPr>
            <a:picLocks noChangeAspect="1"/>
          </p:cNvPicPr>
          <p:nvPr/>
        </p:nvPicPr>
        <p:blipFill rotWithShape="1">
          <a:blip r:embed="rId28">
            <a:extLst>
              <a:ext uri="{28A0092B-C50C-407E-A947-70E740481C1C}">
                <a14:useLocalDpi xmlns:a14="http://schemas.microsoft.com/office/drawing/2010/main" val="0"/>
              </a:ext>
            </a:extLst>
          </a:blip>
          <a:srcRect l="1817" t="34105" r="1050" b="33343"/>
          <a:stretch/>
        </p:blipFill>
        <p:spPr>
          <a:xfrm>
            <a:off x="9290884" y="3435437"/>
            <a:ext cx="2225262" cy="745763"/>
          </a:xfrm>
          <a:prstGeom prst="rect">
            <a:avLst/>
          </a:prstGeom>
        </p:spPr>
      </p:pic>
      <p:pic>
        <p:nvPicPr>
          <p:cNvPr id="20" name="Picture 1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967095" y="4364765"/>
            <a:ext cx="2856756" cy="657054"/>
          </a:xfrm>
          <a:prstGeom prst="rect">
            <a:avLst/>
          </a:prstGeom>
        </p:spPr>
      </p:pic>
      <p:pic>
        <p:nvPicPr>
          <p:cNvPr id="21" name="Picture 2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611642" y="5107173"/>
            <a:ext cx="1904504" cy="1247450"/>
          </a:xfrm>
          <a:prstGeom prst="rect">
            <a:avLst/>
          </a:prstGeom>
        </p:spPr>
      </p:pic>
      <p:pic>
        <p:nvPicPr>
          <p:cNvPr id="23" name="Picture 22"/>
          <p:cNvPicPr>
            <a:picLocks noChangeAspect="1"/>
          </p:cNvPicPr>
          <p:nvPr/>
        </p:nvPicPr>
        <p:blipFill>
          <a:blip r:embed="rId31"/>
          <a:stretch>
            <a:fillRect/>
          </a:stretch>
        </p:blipFill>
        <p:spPr>
          <a:xfrm>
            <a:off x="6808206" y="2419690"/>
            <a:ext cx="1932401" cy="1038152"/>
          </a:xfrm>
          <a:prstGeom prst="rect">
            <a:avLst/>
          </a:prstGeom>
        </p:spPr>
      </p:pic>
      <p:pic>
        <p:nvPicPr>
          <p:cNvPr id="3" name="Picture 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545151" y="4013656"/>
            <a:ext cx="1033825" cy="344608"/>
          </a:xfrm>
          <a:prstGeom prst="rect">
            <a:avLst/>
          </a:prstGeom>
        </p:spPr>
      </p:pic>
      <p:pic>
        <p:nvPicPr>
          <p:cNvPr id="10" name="Picture 9"/>
          <p:cNvPicPr>
            <a:picLocks noChangeAspect="1"/>
          </p:cNvPicPr>
          <p:nvPr/>
        </p:nvPicPr>
        <p:blipFill>
          <a:blip r:embed="rId33" cstate="print">
            <a:extLst>
              <a:ext uri="{BEBA8EAE-BF5A-486C-A8C5-ECC9F3942E4B}">
                <a14:imgProps xmlns:a14="http://schemas.microsoft.com/office/drawing/2010/main">
                  <a14:imgLayer r:embed="rId34">
                    <a14:imgEffect>
                      <a14:saturation sat="0"/>
                    </a14:imgEffect>
                  </a14:imgLayer>
                </a14:imgProps>
              </a:ext>
              <a:ext uri="{28A0092B-C50C-407E-A947-70E740481C1C}">
                <a14:useLocalDpi xmlns:a14="http://schemas.microsoft.com/office/drawing/2010/main" val="0"/>
              </a:ext>
            </a:extLst>
          </a:blip>
          <a:stretch>
            <a:fillRect/>
          </a:stretch>
        </p:blipFill>
        <p:spPr>
          <a:xfrm>
            <a:off x="4087082" y="3878884"/>
            <a:ext cx="818870" cy="614152"/>
          </a:xfrm>
          <a:prstGeom prst="rect">
            <a:avLst/>
          </a:prstGeom>
        </p:spPr>
      </p:pic>
      <p:pic>
        <p:nvPicPr>
          <p:cNvPr id="11" name="Picture 10"/>
          <p:cNvPicPr>
            <a:picLocks noChangeAspect="1"/>
          </p:cNvPicPr>
          <p:nvPr/>
        </p:nvPicPr>
        <p:blipFill>
          <a:blip r:embed="rId35" cstate="print">
            <a:extLst>
              <a:ext uri="{BEBA8EAE-BF5A-486C-A8C5-ECC9F3942E4B}">
                <a14:imgProps xmlns:a14="http://schemas.microsoft.com/office/drawing/2010/main">
                  <a14:imgLayer r:embed="rId36">
                    <a14:imgEffect>
                      <a14:saturation sat="0"/>
                    </a14:imgEffect>
                  </a14:imgLayer>
                </a14:imgProps>
              </a:ext>
              <a:ext uri="{28A0092B-C50C-407E-A947-70E740481C1C}">
                <a14:useLocalDpi xmlns:a14="http://schemas.microsoft.com/office/drawing/2010/main" val="0"/>
              </a:ext>
            </a:extLst>
          </a:blip>
          <a:stretch>
            <a:fillRect/>
          </a:stretch>
        </p:blipFill>
        <p:spPr>
          <a:xfrm>
            <a:off x="4861890" y="3897956"/>
            <a:ext cx="682349" cy="576009"/>
          </a:xfrm>
          <a:prstGeom prst="rect">
            <a:avLst/>
          </a:prstGeom>
        </p:spPr>
      </p:pic>
      <p:pic>
        <p:nvPicPr>
          <p:cNvPr id="28" name="Picture 27"/>
          <p:cNvPicPr>
            <a:picLocks noChangeAspect="1"/>
          </p:cNvPicPr>
          <p:nvPr/>
        </p:nvPicPr>
        <p:blipFill>
          <a:blip r:embed="rId37" cstate="print">
            <a:extLst>
              <a:ext uri="{BEBA8EAE-BF5A-486C-A8C5-ECC9F3942E4B}">
                <a14:imgProps xmlns:a14="http://schemas.microsoft.com/office/drawing/2010/main">
                  <a14:imgLayer r:embed="rId38">
                    <a14:imgEffect>
                      <a14:saturation sat="0"/>
                    </a14:imgEffect>
                  </a14:imgLayer>
                </a14:imgProps>
              </a:ext>
              <a:ext uri="{28A0092B-C50C-407E-A947-70E740481C1C}">
                <a14:useLocalDpi xmlns:a14="http://schemas.microsoft.com/office/drawing/2010/main" val="0"/>
              </a:ext>
            </a:extLst>
          </a:blip>
          <a:stretch>
            <a:fillRect/>
          </a:stretch>
        </p:blipFill>
        <p:spPr>
          <a:xfrm>
            <a:off x="5502189" y="3876120"/>
            <a:ext cx="815210" cy="619680"/>
          </a:xfrm>
          <a:prstGeom prst="rect">
            <a:avLst/>
          </a:prstGeom>
        </p:spPr>
      </p:pic>
      <p:pic>
        <p:nvPicPr>
          <p:cNvPr id="14" name="Picture 130"/>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2016384" y="1208730"/>
            <a:ext cx="520704" cy="520704"/>
          </a:xfrm>
          <a:prstGeom prst="rect">
            <a:avLst/>
          </a:prstGeom>
        </p:spPr>
      </p:pic>
    </p:spTree>
    <p:extLst>
      <p:ext uri="{BB962C8B-B14F-4D97-AF65-F5344CB8AC3E}">
        <p14:creationId xmlns:p14="http://schemas.microsoft.com/office/powerpoint/2010/main" val="136174901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a:t>Trust through Transparency</a:t>
            </a:r>
          </a:p>
        </p:txBody>
      </p:sp>
      <p:sp>
        <p:nvSpPr>
          <p:cNvPr id="4" name="Oval 3"/>
          <p:cNvSpPr/>
          <p:nvPr/>
        </p:nvSpPr>
        <p:spPr bwMode="auto">
          <a:xfrm>
            <a:off x="3800006" y="1932356"/>
            <a:ext cx="4598363" cy="4256246"/>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223731" y="2226056"/>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ISO 27001 Cloud Security Alliance (</a:t>
            </a: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STAR</a:t>
            </a:r>
            <a:r>
              <a:rPr lang="en-US" sz="1400" dirty="0" smtClean="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endPar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endParaRPr>
          </a:p>
          <a:p>
            <a:pPr defTabSz="913859">
              <a:lnSpc>
                <a:spcPct val="90000"/>
              </a:lnSpc>
              <a:spcBef>
                <a:spcPts val="588"/>
              </a:spcBef>
            </a:pPr>
            <a:r>
              <a:rPr lang="en-US" sz="1176" dirty="0">
                <a:gradFill>
                  <a:gsLst>
                    <a:gs pos="0">
                      <a:srgbClr val="505050">
                        <a:lumMod val="50000"/>
                      </a:srgbClr>
                    </a:gs>
                    <a:gs pos="100000">
                      <a:srgbClr val="505050">
                        <a:lumMod val="50000"/>
                      </a:srgbClr>
                    </a:gs>
                  </a:gsLst>
                  <a:lin ang="5400000" scaled="1"/>
                </a:gradFill>
              </a:rPr>
              <a:t>Industry standards</a:t>
            </a:r>
          </a:p>
        </p:txBody>
      </p:sp>
      <p:sp>
        <p:nvSpPr>
          <p:cNvPr id="65" name="Rectangle 64"/>
          <p:cNvSpPr/>
          <p:nvPr/>
        </p:nvSpPr>
        <p:spPr bwMode="auto">
          <a:xfrm>
            <a:off x="7262331" y="22098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4093">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Regulatory compliance</a:t>
            </a:r>
          </a:p>
          <a:p>
            <a:pPr defTabSz="913859">
              <a:lnSpc>
                <a:spcPct val="90000"/>
              </a:lnSpc>
              <a:spcBef>
                <a:spcPts val="588"/>
              </a:spcBef>
              <a:defRPr/>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Trust center</a:t>
            </a:r>
          </a:p>
        </p:txBody>
      </p:sp>
      <p:sp>
        <p:nvSpPr>
          <p:cNvPr id="66" name="Rectangle 65"/>
          <p:cNvSpPr/>
          <p:nvPr/>
        </p:nvSpPr>
        <p:spPr bwMode="auto">
          <a:xfrm>
            <a:off x="3223731" y="449517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Yearly audits</a:t>
            </a:r>
          </a:p>
          <a:p>
            <a:pPr defTabSz="913859">
              <a:lnSpc>
                <a:spcPct val="90000"/>
              </a:lnSpc>
              <a:spcBef>
                <a:spcPts val="588"/>
              </a:spcBef>
            </a:pPr>
            <a:r>
              <a:rPr lang="en-US" sz="1400" spc="-39"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Independently verified</a:t>
            </a:r>
          </a:p>
        </p:txBody>
      </p:sp>
      <p:sp>
        <p:nvSpPr>
          <p:cNvPr id="67" name="Rectangle 66"/>
          <p:cNvSpPr/>
          <p:nvPr/>
        </p:nvSpPr>
        <p:spPr bwMode="auto">
          <a:xfrm>
            <a:off x="5220481" y="1143000"/>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Monthly SLAs</a:t>
            </a:r>
          </a:p>
        </p:txBody>
      </p:sp>
      <p:sp>
        <p:nvSpPr>
          <p:cNvPr id="68" name="Rectangle 67"/>
          <p:cNvSpPr/>
          <p:nvPr/>
        </p:nvSpPr>
        <p:spPr bwMode="auto">
          <a:xfrm>
            <a:off x="7262331" y="4495172"/>
            <a:ext cx="1702763"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Real-time status</a:t>
            </a:r>
          </a:p>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Service dashboard</a:t>
            </a:r>
          </a:p>
        </p:txBody>
      </p:sp>
      <p:sp>
        <p:nvSpPr>
          <p:cNvPr id="69" name="Freeform 6"/>
          <p:cNvSpPr>
            <a:spLocks noChangeAspect="1" noEditPoints="1"/>
          </p:cNvSpPr>
          <p:nvPr/>
        </p:nvSpPr>
        <p:spPr bwMode="auto">
          <a:xfrm>
            <a:off x="4516680" y="2320183"/>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0" name="Freeform 6"/>
          <p:cNvSpPr>
            <a:spLocks noChangeAspect="1" noEditPoints="1"/>
          </p:cNvSpPr>
          <p:nvPr/>
        </p:nvSpPr>
        <p:spPr bwMode="auto">
          <a:xfrm>
            <a:off x="8507263" y="2387932"/>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1" name="Freeform 6"/>
          <p:cNvSpPr>
            <a:spLocks noChangeAspect="1" noEditPoints="1"/>
          </p:cNvSpPr>
          <p:nvPr/>
        </p:nvSpPr>
        <p:spPr bwMode="auto">
          <a:xfrm>
            <a:off x="4516680"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2" name="Freeform 6"/>
          <p:cNvSpPr>
            <a:spLocks noChangeAspect="1" noEditPoints="1"/>
          </p:cNvSpPr>
          <p:nvPr/>
        </p:nvSpPr>
        <p:spPr bwMode="auto">
          <a:xfrm>
            <a:off x="6530110" y="1241548"/>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3" name="Freeform 6"/>
          <p:cNvSpPr>
            <a:spLocks noChangeAspect="1" noEditPoints="1"/>
          </p:cNvSpPr>
          <p:nvPr/>
        </p:nvSpPr>
        <p:spPr bwMode="auto">
          <a:xfrm>
            <a:off x="8567913" y="4598139"/>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
        <p:nvSpPr>
          <p:cNvPr id="74" name="Rectangle 73"/>
          <p:cNvSpPr/>
          <p:nvPr/>
        </p:nvSpPr>
        <p:spPr bwMode="auto">
          <a:xfrm>
            <a:off x="5204931" y="5527132"/>
            <a:ext cx="1682038" cy="1254668"/>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391" tIns="0" rIns="89619" bIns="89619" numCol="1" spcCol="0" rtlCol="0" fromWordArt="0" anchor="b" anchorCtr="0" forceAA="0" compatLnSpc="1">
            <a:prstTxWarp prst="textNoShape">
              <a:avLst/>
            </a:prstTxWarp>
            <a:noAutofit/>
          </a:bodyPr>
          <a:lstStyle/>
          <a:p>
            <a:pPr defTabSz="913859">
              <a:lnSpc>
                <a:spcPct val="90000"/>
              </a:lnSpc>
              <a:spcBef>
                <a:spcPts val="588"/>
              </a:spcBef>
            </a:pPr>
            <a:r>
              <a:rPr lang="en-US" sz="1400" dirty="0">
                <a:gradFill>
                  <a:gsLst>
                    <a:gs pos="0">
                      <a:srgbClr val="505050">
                        <a:lumMod val="50000"/>
                      </a:srgbClr>
                    </a:gs>
                    <a:gs pos="100000">
                      <a:srgbClr val="505050">
                        <a:lumMod val="50000"/>
                      </a:srgbClr>
                    </a:gs>
                  </a:gsLst>
                  <a:lin ang="5400000" scaled="1"/>
                </a:gradFill>
                <a:latin typeface="Segoe UI" panose="020B0502040204020203" pitchFamily="34" charset="0"/>
                <a:cs typeface="Segoe UI" panose="020B0502040204020203" pitchFamily="34" charset="0"/>
              </a:rPr>
              <a:t>HIPAA Business Associate Agreement (BAA)</a:t>
            </a:r>
          </a:p>
        </p:txBody>
      </p:sp>
      <p:sp>
        <p:nvSpPr>
          <p:cNvPr id="75" name="Freeform 6"/>
          <p:cNvSpPr>
            <a:spLocks noChangeAspect="1" noEditPoints="1"/>
          </p:cNvSpPr>
          <p:nvPr/>
        </p:nvSpPr>
        <p:spPr bwMode="auto">
          <a:xfrm>
            <a:off x="6497880" y="5621260"/>
            <a:ext cx="279068" cy="279068"/>
          </a:xfrm>
          <a:custGeom>
            <a:avLst/>
            <a:gdLst>
              <a:gd name="T0" fmla="*/ 196 w 392"/>
              <a:gd name="T1" fmla="*/ 0 h 392"/>
              <a:gd name="T2" fmla="*/ 0 w 392"/>
              <a:gd name="T3" fmla="*/ 196 h 392"/>
              <a:gd name="T4" fmla="*/ 196 w 392"/>
              <a:gd name="T5" fmla="*/ 392 h 392"/>
              <a:gd name="T6" fmla="*/ 392 w 392"/>
              <a:gd name="T7" fmla="*/ 196 h 392"/>
              <a:gd name="T8" fmla="*/ 196 w 392"/>
              <a:gd name="T9" fmla="*/ 0 h 392"/>
              <a:gd name="T10" fmla="*/ 177 w 392"/>
              <a:gd name="T11" fmla="*/ 295 h 392"/>
              <a:gd name="T12" fmla="*/ 86 w 392"/>
              <a:gd name="T13" fmla="*/ 212 h 392"/>
              <a:gd name="T14" fmla="*/ 118 w 392"/>
              <a:gd name="T15" fmla="*/ 176 h 392"/>
              <a:gd name="T16" fmla="*/ 176 w 392"/>
              <a:gd name="T17" fmla="*/ 228 h 392"/>
              <a:gd name="T18" fmla="*/ 286 w 392"/>
              <a:gd name="T19" fmla="*/ 113 h 392"/>
              <a:gd name="T20" fmla="*/ 322 w 392"/>
              <a:gd name="T21" fmla="*/ 147 h 392"/>
              <a:gd name="T22" fmla="*/ 177 w 392"/>
              <a:gd name="T23" fmla="*/ 295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2" h="392">
                <a:moveTo>
                  <a:pt x="196" y="0"/>
                </a:moveTo>
                <a:cubicBezTo>
                  <a:pt x="88" y="0"/>
                  <a:pt x="0" y="87"/>
                  <a:pt x="0" y="196"/>
                </a:cubicBezTo>
                <a:cubicBezTo>
                  <a:pt x="0" y="304"/>
                  <a:pt x="88" y="392"/>
                  <a:pt x="196" y="392"/>
                </a:cubicBezTo>
                <a:cubicBezTo>
                  <a:pt x="304" y="392"/>
                  <a:pt x="392" y="304"/>
                  <a:pt x="392" y="196"/>
                </a:cubicBezTo>
                <a:cubicBezTo>
                  <a:pt x="392" y="87"/>
                  <a:pt x="304" y="0"/>
                  <a:pt x="196" y="0"/>
                </a:cubicBezTo>
                <a:close/>
                <a:moveTo>
                  <a:pt x="177" y="295"/>
                </a:moveTo>
                <a:cubicBezTo>
                  <a:pt x="177" y="295"/>
                  <a:pt x="177" y="295"/>
                  <a:pt x="86" y="212"/>
                </a:cubicBezTo>
                <a:cubicBezTo>
                  <a:pt x="86" y="212"/>
                  <a:pt x="86" y="212"/>
                  <a:pt x="118" y="176"/>
                </a:cubicBezTo>
                <a:cubicBezTo>
                  <a:pt x="118" y="176"/>
                  <a:pt x="155" y="211"/>
                  <a:pt x="176" y="228"/>
                </a:cubicBezTo>
                <a:cubicBezTo>
                  <a:pt x="226" y="176"/>
                  <a:pt x="286" y="113"/>
                  <a:pt x="286" y="113"/>
                </a:cubicBezTo>
                <a:cubicBezTo>
                  <a:pt x="322" y="147"/>
                  <a:pt x="322" y="147"/>
                  <a:pt x="322" y="147"/>
                </a:cubicBezTo>
                <a:cubicBezTo>
                  <a:pt x="322" y="147"/>
                  <a:pt x="322" y="147"/>
                  <a:pt x="177" y="295"/>
                </a:cubicBezTo>
                <a:close/>
              </a:path>
            </a:pathLst>
          </a:custGeom>
          <a:solidFill>
            <a:srgbClr val="9B4F96"/>
          </a:solidFill>
          <a:ln>
            <a:noFill/>
          </a:ln>
          <a:extLst/>
        </p:spPr>
        <p:txBody>
          <a:bodyPr vert="horz" wrap="square" lIns="87834" tIns="43918" rIns="87834" bIns="43918" numCol="1" anchor="t" anchorCtr="0" compatLnSpc="1">
            <a:prstTxWarp prst="textNoShape">
              <a:avLst/>
            </a:prstTxWarp>
          </a:bodyPr>
          <a:lstStyle/>
          <a:p>
            <a:pPr defTabSz="895817"/>
            <a:endParaRPr lang="en-US" sz="1728">
              <a:solidFill>
                <a:srgbClr val="505050"/>
              </a:solidFill>
            </a:endParaRPr>
          </a:p>
        </p:txBody>
      </p:sp>
    </p:spTree>
    <p:extLst>
      <p:ext uri="{BB962C8B-B14F-4D97-AF65-F5344CB8AC3E}">
        <p14:creationId xmlns:p14="http://schemas.microsoft.com/office/powerpoint/2010/main" val="128654400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421585116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a:solidFill>
                  <a:schemeClr val="tx1"/>
                </a:solidFill>
              </a:rPr>
              <a:t>Dev / Test</a:t>
            </a:r>
          </a:p>
          <a:p>
            <a:pPr lvl="1">
              <a:buClr>
                <a:schemeClr val="tx1"/>
              </a:buClr>
            </a:pPr>
            <a:r>
              <a:rPr lang="en-US" sz="2800" dirty="0">
                <a:solidFill>
                  <a:schemeClr val="tx1"/>
                </a:solidFill>
              </a:rPr>
              <a:t>Full test and </a:t>
            </a:r>
            <a:r>
              <a:rPr lang="en-US" sz="2800" dirty="0" err="1">
                <a:solidFill>
                  <a:schemeClr val="tx1"/>
                </a:solidFill>
              </a:rPr>
              <a:t>dev</a:t>
            </a:r>
            <a:r>
              <a:rPr lang="en-US" sz="2800" dirty="0">
                <a:solidFill>
                  <a:schemeClr val="tx1"/>
                </a:solidFill>
              </a:rPr>
              <a:t> environments in minutes</a:t>
            </a:r>
          </a:p>
          <a:p>
            <a:pPr lvl="1">
              <a:buClr>
                <a:schemeClr val="tx1"/>
              </a:buClr>
            </a:pPr>
            <a:r>
              <a:rPr lang="en-US" sz="2800" dirty="0">
                <a:solidFill>
                  <a:schemeClr val="tx1"/>
                </a:solidFill>
              </a:rPr>
              <a:t>VSO integration</a:t>
            </a:r>
          </a:p>
          <a:p>
            <a:pPr>
              <a:buClr>
                <a:schemeClr val="tx1"/>
              </a:buClr>
            </a:pPr>
            <a:r>
              <a:rPr lang="en-US" sz="4400" dirty="0">
                <a:solidFill>
                  <a:schemeClr val="tx1"/>
                </a:solidFill>
              </a:rPr>
              <a:t>Lift and Shift</a:t>
            </a:r>
          </a:p>
          <a:p>
            <a:pPr lvl="1">
              <a:buClr>
                <a:schemeClr val="tx1"/>
              </a:buClr>
            </a:pPr>
            <a:r>
              <a:rPr lang="en-US" sz="2800" dirty="0">
                <a:solidFill>
                  <a:schemeClr val="tx1"/>
                </a:solidFill>
              </a:rPr>
              <a:t>Take existing work loads and run then in a certified instance</a:t>
            </a:r>
          </a:p>
          <a:p>
            <a:pPr>
              <a:buClr>
                <a:schemeClr val="tx1"/>
              </a:buClr>
            </a:pPr>
            <a:r>
              <a:rPr lang="en-US" sz="4400" dirty="0">
                <a:solidFill>
                  <a:schemeClr val="tx1"/>
                </a:solidFill>
              </a:rPr>
              <a:t>Storage</a:t>
            </a:r>
          </a:p>
          <a:p>
            <a:pPr lvl="1">
              <a:buClr>
                <a:schemeClr val="tx1"/>
              </a:buClr>
            </a:pPr>
            <a:r>
              <a:rPr lang="en-US" sz="2800" dirty="0">
                <a:solidFill>
                  <a:schemeClr val="tx1"/>
                </a:solidFill>
              </a:rPr>
              <a:t>Archive key data in inexpensive cloud </a:t>
            </a:r>
            <a:r>
              <a:rPr lang="en-US" sz="2800" dirty="0" smtClean="0">
                <a:solidFill>
                  <a:schemeClr val="tx1"/>
                </a:solidFill>
              </a:rPr>
              <a:t>storage</a:t>
            </a:r>
            <a:endParaRPr lang="en-US" sz="2800" dirty="0">
              <a:solidFill>
                <a:schemeClr val="tx1"/>
              </a:solidFill>
            </a:endParaRPr>
          </a:p>
        </p:txBody>
      </p:sp>
    </p:spTree>
    <p:extLst>
      <p:ext uri="{BB962C8B-B14F-4D97-AF65-F5344CB8AC3E}">
        <p14:creationId xmlns:p14="http://schemas.microsoft.com/office/powerpoint/2010/main" val="4238077855"/>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2" name="Text Placeholder 1"/>
          <p:cNvSpPr>
            <a:spLocks noGrp="1"/>
          </p:cNvSpPr>
          <p:nvPr>
            <p:ph sz="quarter" idx="4294967295"/>
          </p:nvPr>
        </p:nvSpPr>
        <p:spPr>
          <a:xfrm>
            <a:off x="303212" y="228600"/>
            <a:ext cx="9974263" cy="2719388"/>
          </a:xfrm>
          <a:prstGeom prst="rect">
            <a:avLst/>
          </a:prstGeom>
        </p:spPr>
        <p:txBody>
          <a:bodyPr/>
          <a:lstStyle/>
          <a:p>
            <a:pPr>
              <a:buClr>
                <a:schemeClr val="tx1"/>
              </a:buClr>
            </a:pPr>
            <a:r>
              <a:rPr lang="en-US" sz="4400" dirty="0" smtClean="0">
                <a:solidFill>
                  <a:schemeClr val="tx1"/>
                </a:solidFill>
              </a:rPr>
              <a:t>Big </a:t>
            </a:r>
            <a:r>
              <a:rPr lang="en-US" sz="4400" dirty="0">
                <a:solidFill>
                  <a:schemeClr val="tx1"/>
                </a:solidFill>
              </a:rPr>
              <a:t>Data</a:t>
            </a:r>
          </a:p>
          <a:p>
            <a:pPr lvl="1">
              <a:buClr>
                <a:schemeClr val="tx1"/>
              </a:buClr>
            </a:pPr>
            <a:r>
              <a:rPr lang="en-US" sz="2800" dirty="0">
                <a:solidFill>
                  <a:schemeClr val="tx1"/>
                </a:solidFill>
              </a:rPr>
              <a:t>Process key data into business intelligence using Hadoop or Machine Learning</a:t>
            </a:r>
          </a:p>
          <a:p>
            <a:pPr>
              <a:buClr>
                <a:schemeClr val="tx1"/>
              </a:buClr>
            </a:pPr>
            <a:r>
              <a:rPr lang="en-US" sz="4400" dirty="0">
                <a:solidFill>
                  <a:schemeClr val="tx1"/>
                </a:solidFill>
              </a:rPr>
              <a:t>Identity</a:t>
            </a:r>
          </a:p>
          <a:p>
            <a:pPr lvl="1">
              <a:buClr>
                <a:schemeClr val="tx1"/>
              </a:buClr>
            </a:pPr>
            <a:r>
              <a:rPr lang="en-US" sz="2800" dirty="0">
                <a:solidFill>
                  <a:schemeClr val="tx1"/>
                </a:solidFill>
              </a:rPr>
              <a:t>Synchronize all your identities through Azure AD to control access to Apps, Data and Services</a:t>
            </a:r>
          </a:p>
          <a:p>
            <a:pPr>
              <a:buClr>
                <a:schemeClr val="tx1"/>
              </a:buClr>
            </a:pPr>
            <a:r>
              <a:rPr lang="en-US" sz="4400" dirty="0">
                <a:solidFill>
                  <a:schemeClr val="tx1"/>
                </a:solidFill>
              </a:rPr>
              <a:t>Web Apps</a:t>
            </a:r>
          </a:p>
          <a:p>
            <a:pPr lvl="1">
              <a:buClr>
                <a:schemeClr val="tx1"/>
              </a:buClr>
            </a:pPr>
            <a:r>
              <a:rPr lang="en-US" sz="2800" dirty="0">
                <a:solidFill>
                  <a:schemeClr val="tx1"/>
                </a:solidFill>
              </a:rPr>
              <a:t>Take your web apps to the cloud using inexpensive App Service Web Apps</a:t>
            </a:r>
          </a:p>
        </p:txBody>
      </p:sp>
    </p:spTree>
    <p:extLst>
      <p:ext uri="{BB962C8B-B14F-4D97-AF65-F5344CB8AC3E}">
        <p14:creationId xmlns:p14="http://schemas.microsoft.com/office/powerpoint/2010/main" val="23247735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7200" dirty="0"/>
              <a:t>Why the cloud?</a:t>
            </a:r>
          </a:p>
        </p:txBody>
      </p:sp>
    </p:spTree>
    <p:extLst>
      <p:ext uri="{BB962C8B-B14F-4D97-AF65-F5344CB8AC3E}">
        <p14:creationId xmlns:p14="http://schemas.microsoft.com/office/powerpoint/2010/main" val="388422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3901696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6525"/>
            <a:ext cx="10985500" cy="825500"/>
          </a:xfrm>
          <a:prstGeom prst="rect">
            <a:avLst/>
          </a:prstGeo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grpSp>
        <p:nvGrpSpPr>
          <p:cNvPr id="223" name="Group 222"/>
          <p:cNvGrpSpPr/>
          <p:nvPr/>
        </p:nvGrpSpPr>
        <p:grpSpPr>
          <a:xfrm>
            <a:off x="249269" y="1143000"/>
            <a:ext cx="9253719" cy="1147772"/>
            <a:chOff x="258197" y="983605"/>
            <a:chExt cx="9253719" cy="1147772"/>
          </a:xfrm>
        </p:grpSpPr>
        <p:sp>
          <p:nvSpPr>
            <p:cNvPr id="77" name="TextBox 76"/>
            <p:cNvSpPr txBox="1"/>
            <p:nvPr/>
          </p:nvSpPr>
          <p:spPr>
            <a:xfrm rot="16200000">
              <a:off x="-100301" y="1342103"/>
              <a:ext cx="1147772" cy="430775"/>
            </a:xfrm>
            <a:prstGeom prst="rect">
              <a:avLst/>
            </a:prstGeom>
            <a:noFill/>
          </p:spPr>
          <p:txBody>
            <a:bodyPr wrap="non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Client layer</a:t>
              </a:r>
            </a:p>
            <a:p>
              <a:pPr algn="ctr"/>
              <a:r>
                <a:rPr lang="en-US" sz="1100" b="1" dirty="0">
                  <a:solidFill>
                    <a:schemeClr val="bg1"/>
                  </a:solidFill>
                  <a:latin typeface="Segoe UI" panose="020B0502040204020203" pitchFamily="34" charset="0"/>
                  <a:cs typeface="Segoe UI" panose="020B0502040204020203" pitchFamily="34" charset="0"/>
                </a:rPr>
                <a:t> (on-premises)</a:t>
              </a:r>
            </a:p>
          </p:txBody>
        </p:sp>
        <p:grpSp>
          <p:nvGrpSpPr>
            <p:cNvPr id="222" name="Group 221"/>
            <p:cNvGrpSpPr/>
            <p:nvPr/>
          </p:nvGrpSpPr>
          <p:grpSpPr>
            <a:xfrm>
              <a:off x="961617" y="1182274"/>
              <a:ext cx="8550299" cy="750431"/>
              <a:chOff x="3314594" y="1182275"/>
              <a:chExt cx="8550299" cy="750431"/>
            </a:xfrm>
          </p:grpSpPr>
          <p:grpSp>
            <p:nvGrpSpPr>
              <p:cNvPr id="20" name="Group 19"/>
              <p:cNvGrpSpPr/>
              <p:nvPr/>
            </p:nvGrpSpPr>
            <p:grpSpPr>
              <a:xfrm>
                <a:off x="5567250" y="1182275"/>
                <a:ext cx="970356" cy="750431"/>
                <a:chOff x="5475368" y="1286965"/>
                <a:chExt cx="970356" cy="750431"/>
              </a:xfrm>
            </p:grpSpPr>
            <p:sp>
              <p:nvSpPr>
                <p:cNvPr id="35" name="Rectangle 34"/>
                <p:cNvSpPr/>
                <p:nvPr/>
              </p:nvSpPr>
              <p:spPr>
                <a:xfrm>
                  <a:off x="5475368"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Tablet</a:t>
                  </a:r>
                </a:p>
              </p:txBody>
            </p:sp>
            <p:grpSp>
              <p:nvGrpSpPr>
                <p:cNvPr id="92" name="Group 91"/>
                <p:cNvGrpSpPr/>
                <p:nvPr/>
              </p:nvGrpSpPr>
              <p:grpSpPr bwMode="black">
                <a:xfrm rot="16200000">
                  <a:off x="5868348" y="1368324"/>
                  <a:ext cx="522494" cy="515485"/>
                  <a:chOff x="2916435" y="3914152"/>
                  <a:chExt cx="930763" cy="918513"/>
                </a:xfrm>
              </p:grpSpPr>
              <p:pic>
                <p:nvPicPr>
                  <p:cNvPr id="93" name="Picture 9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94"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91416" tIns="45708" rIns="91416" bIns="45708" numCol="1" anchor="t" anchorCtr="0" compatLnSpc="1">
                    <a:prstTxWarp prst="textNoShape">
                      <a:avLst/>
                    </a:prstTxWarp>
                  </a:bodyPr>
                  <a:lstStyle/>
                  <a:p>
                    <a:endParaRPr lang="en-US" sz="900" dirty="0">
                      <a:solidFill>
                        <a:schemeClr val="bg1"/>
                      </a:solidFill>
                    </a:endParaRPr>
                  </a:p>
                </p:txBody>
              </p:sp>
            </p:grpSp>
          </p:grpSp>
          <p:grpSp>
            <p:nvGrpSpPr>
              <p:cNvPr id="19" name="Group 18"/>
              <p:cNvGrpSpPr/>
              <p:nvPr/>
            </p:nvGrpSpPr>
            <p:grpSpPr>
              <a:xfrm>
                <a:off x="6621220" y="1182275"/>
                <a:ext cx="987605" cy="750431"/>
                <a:chOff x="6559408" y="1286965"/>
                <a:chExt cx="987605" cy="750431"/>
              </a:xfrm>
            </p:grpSpPr>
            <p:sp>
              <p:nvSpPr>
                <p:cNvPr id="36" name="Rectangle 35"/>
                <p:cNvSpPr/>
                <p:nvPr/>
              </p:nvSpPr>
              <p:spPr>
                <a:xfrm>
                  <a:off x="6559408"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Phone</a:t>
                  </a:r>
                </a:p>
              </p:txBody>
            </p:sp>
            <p:pic>
              <p:nvPicPr>
                <p:cNvPr id="95" name="Picture 9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a:off x="7246337" y="1359340"/>
                  <a:ext cx="183867" cy="353167"/>
                </a:xfrm>
                <a:prstGeom prst="rect">
                  <a:avLst/>
                </a:prstGeom>
              </p:spPr>
            </p:pic>
          </p:grpSp>
          <p:grpSp>
            <p:nvGrpSpPr>
              <p:cNvPr id="17" name="Group 16"/>
              <p:cNvGrpSpPr/>
              <p:nvPr/>
            </p:nvGrpSpPr>
            <p:grpSpPr>
              <a:xfrm>
                <a:off x="8746409" y="1182275"/>
                <a:ext cx="970356" cy="750431"/>
                <a:chOff x="8728712" y="1286965"/>
                <a:chExt cx="970356" cy="750431"/>
              </a:xfrm>
            </p:grpSpPr>
            <p:sp>
              <p:nvSpPr>
                <p:cNvPr id="38" name="Rectangle 37"/>
                <p:cNvSpPr/>
                <p:nvPr/>
              </p:nvSpPr>
              <p:spPr>
                <a:xfrm>
                  <a:off x="872871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Games console</a:t>
                  </a:r>
                </a:p>
              </p:txBody>
            </p:sp>
            <p:pic>
              <p:nvPicPr>
                <p:cNvPr id="96" name="Picture 20"/>
                <p:cNvPicPr>
                  <a:picLocks noChangeAspect="1" noChangeArrowheads="1"/>
                </p:cNvPicPr>
                <p:nvPr/>
              </p:nvPicPr>
              <p:blipFill>
                <a:blip r:embed="rId7" cstate="print">
                  <a:lum bright="100000"/>
                  <a:extLst>
                    <a:ext uri="{28A0092B-C50C-407E-A947-70E740481C1C}">
                      <a14:useLocalDpi xmlns:a14="http://schemas.microsoft.com/office/drawing/2010/main" val="0"/>
                    </a:ext>
                  </a:extLst>
                </a:blip>
                <a:srcRect/>
                <a:stretch>
                  <a:fillRect/>
                </a:stretch>
              </p:blipFill>
              <p:spPr bwMode="black">
                <a:xfrm>
                  <a:off x="9287565" y="1359340"/>
                  <a:ext cx="354478" cy="26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4453073" y="1182275"/>
                <a:ext cx="1030563" cy="750431"/>
                <a:chOff x="4393583" y="1286965"/>
                <a:chExt cx="1030563" cy="750431"/>
              </a:xfrm>
            </p:grpSpPr>
            <p:sp>
              <p:nvSpPr>
                <p:cNvPr id="34" name="Rectangle 33"/>
                <p:cNvSpPr/>
                <p:nvPr/>
              </p:nvSpPr>
              <p:spPr>
                <a:xfrm>
                  <a:off x="4393583" y="1286965"/>
                  <a:ext cx="103056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PC</a:t>
                  </a:r>
                </a:p>
              </p:txBody>
            </p:sp>
            <p:sp>
              <p:nvSpPr>
                <p:cNvPr id="98" name="Freeform 20"/>
                <p:cNvSpPr>
                  <a:spLocks noEditPoints="1"/>
                </p:cNvSpPr>
                <p:nvPr/>
              </p:nvSpPr>
              <p:spPr bwMode="black">
                <a:xfrm>
                  <a:off x="4751128" y="1359340"/>
                  <a:ext cx="562700" cy="391210"/>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82284" tIns="41142" rIns="82284" bIns="41142" numCol="1" anchor="t" anchorCtr="0" compatLnSpc="1">
                  <a:prstTxWarp prst="textNoShape">
                    <a:avLst/>
                  </a:prstTxWarp>
                </a:bodyPr>
                <a:lstStyle/>
                <a:p>
                  <a:endParaRPr lang="en-US" sz="900" dirty="0">
                    <a:solidFill>
                      <a:schemeClr val="bg1"/>
                    </a:solidFill>
                  </a:endParaRPr>
                </a:p>
              </p:txBody>
            </p:sp>
          </p:grpSp>
          <p:grpSp>
            <p:nvGrpSpPr>
              <p:cNvPr id="12" name="Group 11"/>
              <p:cNvGrpSpPr/>
              <p:nvPr/>
            </p:nvGrpSpPr>
            <p:grpSpPr>
              <a:xfrm>
                <a:off x="10871600" y="1182275"/>
                <a:ext cx="993293" cy="750431"/>
                <a:chOff x="10871600" y="1286965"/>
                <a:chExt cx="993293" cy="750431"/>
              </a:xfrm>
            </p:grpSpPr>
            <p:sp>
              <p:nvSpPr>
                <p:cNvPr id="40" name="Rectangle 39"/>
                <p:cNvSpPr/>
                <p:nvPr/>
              </p:nvSpPr>
              <p:spPr>
                <a:xfrm>
                  <a:off x="10871600" y="1286965"/>
                  <a:ext cx="993293"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database</a:t>
                  </a:r>
                </a:p>
              </p:txBody>
            </p:sp>
            <p:sp>
              <p:nvSpPr>
                <p:cNvPr id="102" name="Can 101"/>
                <p:cNvSpPr/>
                <p:nvPr/>
              </p:nvSpPr>
              <p:spPr>
                <a:xfrm>
                  <a:off x="11330383" y="1328796"/>
                  <a:ext cx="394503" cy="310260"/>
                </a:xfrm>
                <a:prstGeom prst="can">
                  <a:avLst/>
                </a:prstGeom>
                <a:solidFill>
                  <a:schemeClr val="bg1"/>
                </a:solidFill>
                <a:ln>
                  <a:solidFill>
                    <a:srgbClr val="6821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grpSp>
            <p:nvGrpSpPr>
              <p:cNvPr id="18" name="Group 17"/>
              <p:cNvGrpSpPr/>
              <p:nvPr/>
            </p:nvGrpSpPr>
            <p:grpSpPr>
              <a:xfrm>
                <a:off x="7692439" y="1182275"/>
                <a:ext cx="970356" cy="750431"/>
                <a:chOff x="7641192" y="1286965"/>
                <a:chExt cx="970356" cy="750431"/>
              </a:xfrm>
            </p:grpSpPr>
            <p:sp>
              <p:nvSpPr>
                <p:cNvPr id="37" name="Rectangle 36"/>
                <p:cNvSpPr/>
                <p:nvPr/>
              </p:nvSpPr>
              <p:spPr>
                <a:xfrm>
                  <a:off x="7641192" y="1286965"/>
                  <a:ext cx="970356"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Browser</a:t>
                  </a:r>
                </a:p>
              </p:txBody>
            </p:sp>
            <p:pic>
              <p:nvPicPr>
                <p:cNvPr id="133" name="Picture 1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3038" y="1330086"/>
                  <a:ext cx="405504" cy="405504"/>
                </a:xfrm>
                <a:prstGeom prst="rect">
                  <a:avLst/>
                </a:prstGeom>
              </p:spPr>
            </p:pic>
          </p:grpSp>
          <p:grpSp>
            <p:nvGrpSpPr>
              <p:cNvPr id="22" name="Group 21"/>
              <p:cNvGrpSpPr/>
              <p:nvPr/>
            </p:nvGrpSpPr>
            <p:grpSpPr>
              <a:xfrm>
                <a:off x="3314594" y="1182275"/>
                <a:ext cx="1054865" cy="750431"/>
                <a:chOff x="3314594" y="1286965"/>
                <a:chExt cx="1054865" cy="750431"/>
              </a:xfrm>
            </p:grpSpPr>
            <p:sp>
              <p:nvSpPr>
                <p:cNvPr id="5" name="Rectangle 4"/>
                <p:cNvSpPr/>
                <p:nvPr/>
              </p:nvSpPr>
              <p:spPr>
                <a:xfrm>
                  <a:off x="3314594" y="1286965"/>
                  <a:ext cx="105486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Office Add-in</a:t>
                  </a:r>
                </a:p>
              </p:txBody>
            </p:sp>
            <p:pic>
              <p:nvPicPr>
                <p:cNvPr id="139" name="Picture 138"/>
                <p:cNvPicPr>
                  <a:picLocks noChangeAspect="1"/>
                </p:cNvPicPr>
                <p:nvPr/>
              </p:nvPicPr>
              <p:blipFill>
                <a:blip r:embed="rId9"/>
                <a:stretch>
                  <a:fillRect/>
                </a:stretch>
              </p:blipFill>
              <p:spPr>
                <a:xfrm>
                  <a:off x="3951900" y="1351910"/>
                  <a:ext cx="304215" cy="361856"/>
                </a:xfrm>
                <a:prstGeom prst="rect">
                  <a:avLst/>
                </a:prstGeom>
              </p:spPr>
            </p:pic>
          </p:grpSp>
          <p:grpSp>
            <p:nvGrpSpPr>
              <p:cNvPr id="16" name="Group 15"/>
              <p:cNvGrpSpPr/>
              <p:nvPr/>
            </p:nvGrpSpPr>
            <p:grpSpPr>
              <a:xfrm>
                <a:off x="9800379" y="1182275"/>
                <a:ext cx="987605" cy="750431"/>
                <a:chOff x="9812752" y="1286965"/>
                <a:chExt cx="987605" cy="750431"/>
              </a:xfrm>
            </p:grpSpPr>
            <p:sp>
              <p:nvSpPr>
                <p:cNvPr id="39" name="Rectangle 38"/>
                <p:cNvSpPr/>
                <p:nvPr/>
              </p:nvSpPr>
              <p:spPr>
                <a:xfrm>
                  <a:off x="9812752" y="1286965"/>
                  <a:ext cx="987605" cy="750431"/>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On-premises service</a:t>
                  </a:r>
                </a:p>
              </p:txBody>
            </p:sp>
            <p:pic>
              <p:nvPicPr>
                <p:cNvPr id="183" name="Picture 36" descr="C:\Users\sakuu\Documents\Ballmer WPC\AI\work.png"/>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10435215" y="1303955"/>
                  <a:ext cx="225396" cy="35994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156" name="Rectangle 155"/>
          <p:cNvSpPr/>
          <p:nvPr/>
        </p:nvSpPr>
        <p:spPr>
          <a:xfrm>
            <a:off x="6913100" y="4418148"/>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0506" y="4504023"/>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49270" y="2133370"/>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a:t>
                  </a:r>
                  <a:r>
                    <a:rPr lang="en-US" sz="1100" dirty="0" smtClean="0">
                      <a:solidFill>
                        <a:schemeClr val="bg1"/>
                      </a:solidFill>
                      <a:latin typeface="Segoe UI" panose="020B0502040204020203" pitchFamily="34" charset="0"/>
                      <a:cs typeface="Segoe UI" panose="020B0502040204020203" pitchFamily="34" charset="0"/>
                    </a:rPr>
                    <a:t>uthentication</a:t>
                  </a:r>
                  <a:endParaRPr lang="en-US" sz="1100" dirty="0">
                    <a:solidFill>
                      <a:schemeClr val="bg1"/>
                    </a:solidFill>
                    <a:latin typeface="Segoe UI" panose="020B0502040204020203" pitchFamily="34" charset="0"/>
                    <a:cs typeface="Segoe UI" panose="020B0502040204020203" pitchFamily="34" charset="0"/>
                  </a:endParaRPr>
                </a:p>
              </p:txBody>
            </p:sp>
            <p:pic>
              <p:nvPicPr>
                <p:cNvPr id="201" name="Picture 3"/>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108" name="Group 107"/>
          <p:cNvGrpSpPr/>
          <p:nvPr/>
        </p:nvGrpSpPr>
        <p:grpSpPr>
          <a:xfrm>
            <a:off x="253438" y="5316397"/>
            <a:ext cx="11574914" cy="1019635"/>
            <a:chOff x="253438" y="5761830"/>
            <a:chExt cx="11574914" cy="1019635"/>
          </a:xfrm>
        </p:grpSpPr>
        <p:sp>
          <p:nvSpPr>
            <p:cNvPr id="123" name="TextBox 122"/>
            <p:cNvSpPr txBox="1"/>
            <p:nvPr/>
          </p:nvSpPr>
          <p:spPr>
            <a:xfrm rot="16200000">
              <a:off x="-125609" y="6140877"/>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961617" y="5881067"/>
              <a:ext cx="3897697" cy="781163"/>
              <a:chOff x="836612" y="5881067"/>
              <a:chExt cx="3892222" cy="781163"/>
            </a:xfrm>
          </p:grpSpPr>
          <p:sp>
            <p:nvSpPr>
              <p:cNvPr id="67" name="Rectangle 66"/>
              <p:cNvSpPr/>
              <p:nvPr/>
            </p:nvSpPr>
            <p:spPr>
              <a:xfrm>
                <a:off x="872375" y="5881067"/>
                <a:ext cx="3856459" cy="781163"/>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71" name="TextBox 70"/>
              <p:cNvSpPr txBox="1"/>
              <p:nvPr/>
            </p:nvSpPr>
            <p:spPr>
              <a:xfrm>
                <a:off x="836612" y="6372517"/>
                <a:ext cx="670201" cy="261542"/>
              </a:xfrm>
              <a:prstGeom prst="rect">
                <a:avLst/>
              </a:prstGeom>
              <a:noFill/>
            </p:spPr>
            <p:txBody>
              <a:bodyPr wrap="none" rtlCol="0">
                <a:spAutoFit/>
              </a:bodyPr>
              <a:lstStyle/>
              <a:p>
                <a:r>
                  <a:rPr lang="en-US" sz="1100" dirty="0">
                    <a:solidFill>
                      <a:schemeClr val="bg1"/>
                    </a:solidFill>
                    <a:latin typeface="Segoe UI" panose="020B0502040204020203" pitchFamily="34" charset="0"/>
                    <a:cs typeface="Segoe UI" panose="020B0502040204020203" pitchFamily="34" charset="0"/>
                  </a:rPr>
                  <a:t>Storage</a:t>
                </a:r>
              </a:p>
            </p:txBody>
          </p:sp>
          <p:grpSp>
            <p:nvGrpSpPr>
              <p:cNvPr id="31" name="Group 30"/>
              <p:cNvGrpSpPr/>
              <p:nvPr/>
            </p:nvGrpSpPr>
            <p:grpSpPr>
              <a:xfrm>
                <a:off x="1523518" y="5889512"/>
                <a:ext cx="987605" cy="750431"/>
                <a:chOff x="1835143" y="5889512"/>
                <a:chExt cx="987605" cy="750431"/>
              </a:xfrm>
            </p:grpSpPr>
            <p:sp>
              <p:nvSpPr>
                <p:cNvPr id="59" name="Rectangle 58"/>
                <p:cNvSpPr/>
                <p:nvPr/>
              </p:nvSpPr>
              <p:spPr>
                <a:xfrm>
                  <a:off x="1835143" y="5889512"/>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2319000"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91936" y="5889512"/>
                <a:ext cx="987552" cy="750431"/>
                <a:chOff x="2945115" y="5889512"/>
                <a:chExt cx="987552" cy="750431"/>
              </a:xfrm>
            </p:grpSpPr>
            <p:sp>
              <p:nvSpPr>
                <p:cNvPr id="60" name="Rectangle 59"/>
                <p:cNvSpPr/>
                <p:nvPr/>
              </p:nvSpPr>
              <p:spPr>
                <a:xfrm>
                  <a:off x="2945115"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4545006"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3" name="Group 82"/>
            <p:cNvGrpSpPr/>
            <p:nvPr/>
          </p:nvGrpSpPr>
          <p:grpSpPr>
            <a:xfrm>
              <a:off x="4968354" y="5885846"/>
              <a:ext cx="6859998" cy="771605"/>
              <a:chOff x="4991472" y="5885642"/>
              <a:chExt cx="6859998" cy="771605"/>
            </a:xfrm>
          </p:grpSpPr>
          <p:sp>
            <p:nvSpPr>
              <p:cNvPr id="72" name="TextBox 71"/>
              <p:cNvSpPr txBox="1"/>
              <p:nvPr/>
            </p:nvSpPr>
            <p:spPr>
              <a:xfrm>
                <a:off x="4991472" y="6395637"/>
                <a:ext cx="476412" cy="261610"/>
              </a:xfrm>
              <a:prstGeom prst="rect">
                <a:avLst/>
              </a:prstGeom>
              <a:noFill/>
            </p:spPr>
            <p:txBody>
              <a:bodyPr wrap="none" rtlCol="0">
                <a:spAutoFit/>
              </a:bodyPr>
              <a:lstStyle/>
              <a:p>
                <a:r>
                  <a:rPr lang="en-US" sz="1100" dirty="0" smtClean="0">
                    <a:solidFill>
                      <a:schemeClr val="bg1"/>
                    </a:solidFill>
                    <a:latin typeface="Segoe UI" panose="020B0502040204020203" pitchFamily="34" charset="0"/>
                    <a:cs typeface="Segoe UI" panose="020B0502040204020203" pitchFamily="34" charset="0"/>
                  </a:rPr>
                  <a:t>Data</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82" name="Group 81"/>
              <p:cNvGrpSpPr/>
              <p:nvPr/>
            </p:nvGrpSpPr>
            <p:grpSpPr>
              <a:xfrm>
                <a:off x="4993470" y="5885642"/>
                <a:ext cx="6858000" cy="760816"/>
                <a:chOff x="4993470" y="5885642"/>
                <a:chExt cx="6858000" cy="760816"/>
              </a:xfrm>
            </p:grpSpPr>
            <p:sp>
              <p:nvSpPr>
                <p:cNvPr id="122" name="Rectangle 121"/>
                <p:cNvSpPr/>
                <p:nvPr/>
              </p:nvSpPr>
              <p:spPr>
                <a:xfrm>
                  <a:off x="4993470" y="5886513"/>
                  <a:ext cx="6858000" cy="759945"/>
                </a:xfrm>
                <a:prstGeom prst="rect">
                  <a:avLst/>
                </a:prstGeom>
                <a:noFill/>
                <a:ln w="25400" cap="rnd">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solidFill>
                      <a:schemeClr val="bg1"/>
                    </a:solidFill>
                  </a:endParaRPr>
                </a:p>
              </p:txBody>
            </p:sp>
            <p:grpSp>
              <p:nvGrpSpPr>
                <p:cNvPr id="81" name="Group 80"/>
                <p:cNvGrpSpPr/>
                <p:nvPr/>
              </p:nvGrpSpPr>
              <p:grpSpPr>
                <a:xfrm>
                  <a:off x="5544084" y="5885642"/>
                  <a:ext cx="6206514" cy="760816"/>
                  <a:chOff x="5544084" y="5885642"/>
                  <a:chExt cx="6206514" cy="760816"/>
                </a:xfrm>
              </p:grpSpPr>
              <p:sp>
                <p:nvSpPr>
                  <p:cNvPr id="126" name="Rectangle 125"/>
                  <p:cNvSpPr/>
                  <p:nvPr/>
                </p:nvSpPr>
                <p:spPr>
                  <a:xfrm>
                    <a:off x="6587866" y="5896027"/>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Machine Learning</a:t>
                    </a:r>
                    <a:endParaRPr lang="en-US" sz="1100" dirty="0">
                      <a:solidFill>
                        <a:schemeClr val="bg1"/>
                      </a:solidFill>
                      <a:latin typeface="Segoe UI" panose="020B0502040204020203" pitchFamily="34" charset="0"/>
                      <a:cs typeface="Segoe UI" panose="020B0502040204020203" pitchFamily="34" charset="0"/>
                    </a:endParaRPr>
                  </a:p>
                </p:txBody>
              </p:sp>
              <p:grpSp>
                <p:nvGrpSpPr>
                  <p:cNvPr id="26" name="Group 25"/>
                  <p:cNvGrpSpPr/>
                  <p:nvPr/>
                </p:nvGrpSpPr>
                <p:grpSpPr>
                  <a:xfrm>
                    <a:off x="7631648" y="5896027"/>
                    <a:ext cx="970356" cy="750431"/>
                    <a:chOff x="8712093" y="5901190"/>
                    <a:chExt cx="970356" cy="750431"/>
                  </a:xfrm>
                </p:grpSpPr>
                <p:sp>
                  <p:nvSpPr>
                    <p:cNvPr id="55" name="Rectangle 54"/>
                    <p:cNvSpPr/>
                    <p:nvPr/>
                  </p:nvSpPr>
                  <p:spPr>
                    <a:xfrm>
                      <a:off x="8712093"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a:t>
                      </a:r>
                      <a:r>
                        <a:rPr lang="en-US" sz="1100" dirty="0" smtClean="0">
                          <a:solidFill>
                            <a:schemeClr val="bg1"/>
                          </a:solidFill>
                          <a:latin typeface="Segoe UI" panose="020B0502040204020203" pitchFamily="34" charset="0"/>
                          <a:cs typeface="Segoe UI" panose="020B0502040204020203" pitchFamily="34" charset="0"/>
                        </a:rPr>
                        <a:t>Insight</a:t>
                      </a:r>
                      <a:endParaRPr lang="en-US" sz="1100" dirty="0">
                        <a:solidFill>
                          <a:schemeClr val="bg1"/>
                        </a:solidFill>
                        <a:latin typeface="Segoe UI" panose="020B0502040204020203" pitchFamily="34" charset="0"/>
                        <a:cs typeface="Segoe UI" panose="020B0502040204020203" pitchFamily="34" charset="0"/>
                      </a:endParaRPr>
                    </a:p>
                  </p:txBody>
                </p:sp>
                <p:pic>
                  <p:nvPicPr>
                    <p:cNvPr id="192" name="Picture 2"/>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9215240"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736461" y="5885642"/>
                    <a:ext cx="970356" cy="750431"/>
                    <a:chOff x="10837358" y="5901190"/>
                    <a:chExt cx="970356" cy="750431"/>
                  </a:xfrm>
                </p:grpSpPr>
                <p:sp>
                  <p:nvSpPr>
                    <p:cNvPr id="57" name="Rectangle 56"/>
                    <p:cNvSpPr/>
                    <p:nvPr/>
                  </p:nvSpPr>
                  <p:spPr>
                    <a:xfrm>
                      <a:off x="10837358"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a:t>
                      </a:r>
                      <a:r>
                        <a:rPr lang="en-US" sz="1100" dirty="0" smtClean="0">
                          <a:solidFill>
                            <a:schemeClr val="bg1"/>
                          </a:solidFill>
                          <a:latin typeface="Segoe UI" panose="020B0502040204020203" pitchFamily="34" charset="0"/>
                          <a:cs typeface="Segoe UI" panose="020B0502040204020203" pitchFamily="34" charset="0"/>
                        </a:rPr>
                        <a:t>Recovery</a:t>
                      </a:r>
                      <a:endParaRPr lang="en-US" sz="1100" dirty="0">
                        <a:solidFill>
                          <a:schemeClr val="bg1"/>
                        </a:solidFill>
                        <a:latin typeface="Segoe UI" panose="020B0502040204020203" pitchFamily="34" charset="0"/>
                        <a:cs typeface="Segoe UI" panose="020B0502040204020203" pitchFamily="34" charset="0"/>
                      </a:endParaRPr>
                    </a:p>
                  </p:txBody>
                </p:sp>
                <p:pic>
                  <p:nvPicPr>
                    <p:cNvPr id="193" name="Picture 14"/>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11411947"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5544084" y="5896027"/>
                    <a:ext cx="970356" cy="750431"/>
                    <a:chOff x="6604077" y="5901190"/>
                    <a:chExt cx="970356" cy="750431"/>
                  </a:xfrm>
                </p:grpSpPr>
                <p:sp>
                  <p:nvSpPr>
                    <p:cNvPr id="167" name="Rectangle 166"/>
                    <p:cNvSpPr/>
                    <p:nvPr/>
                  </p:nvSpPr>
                  <p:spPr>
                    <a:xfrm>
                      <a:off x="6604077" y="5901190"/>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a:t>
                      </a:r>
                      <a:r>
                        <a:rPr lang="en-US" sz="1100" dirty="0" smtClean="0">
                          <a:solidFill>
                            <a:schemeClr val="bg1"/>
                          </a:solidFill>
                          <a:latin typeface="Segoe UI" panose="020B0502040204020203" pitchFamily="34" charset="0"/>
                          <a:cs typeface="Segoe UI" panose="020B0502040204020203" pitchFamily="34" charset="0"/>
                        </a:rPr>
                        <a:t>Database</a:t>
                      </a:r>
                      <a:endParaRPr lang="en-US" sz="1100" dirty="0">
                        <a:solidFill>
                          <a:schemeClr val="bg1"/>
                        </a:solidFill>
                        <a:latin typeface="Segoe UI" panose="020B0502040204020203" pitchFamily="34" charset="0"/>
                        <a:cs typeface="Segoe UI" panose="020B0502040204020203" pitchFamily="34" charset="0"/>
                      </a:endParaRPr>
                    </a:p>
                  </p:txBody>
                </p:sp>
                <p:pic>
                  <p:nvPicPr>
                    <p:cNvPr id="194" name="Picture 3"/>
                    <p:cNvPicPr>
                      <a:picLocks noChangeAspect="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7126586"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675430" y="5896027"/>
                    <a:ext cx="987605" cy="750431"/>
                    <a:chOff x="9766101" y="5901190"/>
                    <a:chExt cx="987605" cy="750431"/>
                  </a:xfrm>
                </p:grpSpPr>
                <p:sp>
                  <p:nvSpPr>
                    <p:cNvPr id="62" name="Rectangle 61"/>
                    <p:cNvSpPr/>
                    <p:nvPr/>
                  </p:nvSpPr>
                  <p:spPr>
                    <a:xfrm>
                      <a:off x="9766101" y="5901190"/>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10369074"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780242" y="5885642"/>
                    <a:ext cx="970356" cy="750431"/>
                    <a:chOff x="10780242" y="5885642"/>
                    <a:chExt cx="970356" cy="750431"/>
                  </a:xfrm>
                </p:grpSpPr>
                <p:sp>
                  <p:nvSpPr>
                    <p:cNvPr id="210" name="Rectangle 209"/>
                    <p:cNvSpPr/>
                    <p:nvPr/>
                  </p:nvSpPr>
                  <p:spPr>
                    <a:xfrm>
                      <a:off x="10780242" y="5885642"/>
                      <a:ext cx="97035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smtClean="0">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11226879"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grpSp>
      <p:pic>
        <p:nvPicPr>
          <p:cNvPr id="129" name="Picture 1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166291" y="5503296"/>
            <a:ext cx="334308" cy="323860"/>
          </a:xfrm>
          <a:prstGeom prst="rect">
            <a:avLst/>
          </a:prstGeom>
        </p:spPr>
      </p:pic>
      <p:grpSp>
        <p:nvGrpSpPr>
          <p:cNvPr id="7" name="Group 6"/>
          <p:cNvGrpSpPr/>
          <p:nvPr/>
        </p:nvGrpSpPr>
        <p:grpSpPr>
          <a:xfrm>
            <a:off x="253436" y="4271972"/>
            <a:ext cx="11652678" cy="949052"/>
            <a:chOff x="253436" y="4478338"/>
            <a:chExt cx="11652678" cy="949052"/>
          </a:xfrm>
        </p:grpSpPr>
        <p:grpSp>
          <p:nvGrpSpPr>
            <p:cNvPr id="218" name="Group 217"/>
            <p:cNvGrpSpPr/>
            <p:nvPr/>
          </p:nvGrpSpPr>
          <p:grpSpPr>
            <a:xfrm>
              <a:off x="253436" y="4478338"/>
              <a:ext cx="11652678" cy="949052"/>
              <a:chOff x="253436" y="4673444"/>
              <a:chExt cx="11652678" cy="949052"/>
            </a:xfrm>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10943867" cy="788406"/>
                <a:chOff x="962247" y="4732622"/>
                <a:chExt cx="10943867" cy="788406"/>
              </a:xfrm>
            </p:grpSpPr>
            <p:grpSp>
              <p:nvGrpSpPr>
                <p:cNvPr id="215" name="Group 214"/>
                <p:cNvGrpSpPr/>
                <p:nvPr/>
              </p:nvGrpSpPr>
              <p:grpSpPr>
                <a:xfrm>
                  <a:off x="962247" y="4732622"/>
                  <a:ext cx="988002" cy="777240"/>
                  <a:chOff x="962247" y="4703208"/>
                  <a:chExt cx="988002" cy="750431"/>
                </a:xfrm>
              </p:grpSpPr>
              <p:sp>
                <p:nvSpPr>
                  <p:cNvPr id="124" name="Rectangle 123"/>
                  <p:cNvSpPr/>
                  <p:nvPr/>
                </p:nvSpPr>
                <p:spPr>
                  <a:xfrm>
                    <a:off x="962247" y="470320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Mgmt</a:t>
                    </a:r>
                    <a:endParaRPr lang="en-US" sz="1100" dirty="0">
                      <a:solidFill>
                        <a:schemeClr val="bg1"/>
                      </a:solidFill>
                      <a:latin typeface="Segoe UI" panose="020B0502040204020203" pitchFamily="34" charset="0"/>
                      <a:cs typeface="Segoe UI" panose="020B0502040204020203" pitchFamily="34" charset="0"/>
                    </a:endParaRPr>
                  </a:p>
                </p:txBody>
              </p:sp>
              <p:pic>
                <p:nvPicPr>
                  <p:cNvPr id="125" name="Picture 1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p:spPr>
              </p:pic>
            </p:grpSp>
            <p:grpSp>
              <p:nvGrpSpPr>
                <p:cNvPr id="213" name="Group 212"/>
                <p:cNvGrpSpPr/>
                <p:nvPr/>
              </p:nvGrpSpPr>
              <p:grpSpPr>
                <a:xfrm>
                  <a:off x="3185125" y="4732622"/>
                  <a:ext cx="970746" cy="777240"/>
                  <a:chOff x="3175957" y="4703208"/>
                  <a:chExt cx="970746" cy="750431"/>
                </a:xfrm>
              </p:grpSpPr>
              <p:sp>
                <p:nvSpPr>
                  <p:cNvPr id="51" name="Rectangle 50"/>
                  <p:cNvSpPr/>
                  <p:nvPr/>
                </p:nvSpPr>
                <p:spPr>
                  <a:xfrm>
                    <a:off x="3175957" y="470320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Web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44" name="Picture 11"/>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10918112" y="4743788"/>
                  <a:ext cx="988002" cy="777240"/>
                  <a:chOff x="11057700" y="4787878"/>
                  <a:chExt cx="988002" cy="750431"/>
                </a:xfrm>
              </p:grpSpPr>
              <p:sp>
                <p:nvSpPr>
                  <p:cNvPr id="52" name="Rectangle 51"/>
                  <p:cNvSpPr/>
                  <p:nvPr/>
                </p:nvSpPr>
                <p:spPr>
                  <a:xfrm>
                    <a:off x="11057700" y="4787878"/>
                    <a:ext cx="988002"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a:t>
                    </a:r>
                    <a:r>
                      <a:rPr lang="en-US" sz="1100" dirty="0" smtClean="0">
                        <a:solidFill>
                          <a:schemeClr val="bg1"/>
                        </a:solidFill>
                        <a:latin typeface="Segoe UI" panose="020B0502040204020203" pitchFamily="34" charset="0"/>
                        <a:cs typeface="Segoe UI" panose="020B0502040204020203" pitchFamily="34" charset="0"/>
                      </a:rPr>
                      <a:t>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49" name="Picture 20"/>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11528182" y="4794792"/>
                    <a:ext cx="517520" cy="435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p:grpSpPr>
              <p:sp>
                <p:nvSpPr>
                  <p:cNvPr id="53" name="Rectangle 52"/>
                  <p:cNvSpPr/>
                  <p:nvPr/>
                </p:nvSpPr>
                <p:spPr>
                  <a:xfrm>
                    <a:off x="5497654" y="4777098"/>
                    <a:ext cx="970746"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5987463" y="4820388"/>
                    <a:ext cx="442896" cy="4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p:grpSpPr>
              <p:sp>
                <p:nvSpPr>
                  <p:cNvPr id="49" name="Rectangle 48"/>
                  <p:cNvSpPr/>
                  <p:nvPr/>
                </p:nvSpPr>
                <p:spPr>
                  <a:xfrm>
                    <a:off x="2068435" y="4688149"/>
                    <a:ext cx="1015690"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Mobile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71" name="Picture 73"/>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p:grpSpPr>
              <p:sp>
                <p:nvSpPr>
                  <p:cNvPr id="143" name="Rectangle 142"/>
                  <p:cNvSpPr/>
                  <p:nvPr/>
                </p:nvSpPr>
                <p:spPr>
                  <a:xfrm>
                    <a:off x="6840274"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198" name="Picture 14"/>
                  <p:cNvPicPr>
                    <a:picLocks noChangeAspect="1"/>
                  </p:cNvPicPr>
                  <p:nvPr/>
                </p:nvPicPr>
                <p:blipFill>
                  <a:blip r:embed="rId28">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p:grpSpPr>
              <p:sp>
                <p:nvSpPr>
                  <p:cNvPr id="148" name="Rectangle 147"/>
                  <p:cNvSpPr/>
                  <p:nvPr/>
                </p:nvSpPr>
                <p:spPr>
                  <a:xfrm>
                    <a:off x="7972092" y="4771966"/>
                    <a:ext cx="1030563"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a:t>
                    </a:r>
                    <a:r>
                      <a:rPr lang="en-US" sz="1100" dirty="0" smtClean="0">
                        <a:solidFill>
                          <a:schemeClr val="bg1"/>
                        </a:solidFill>
                        <a:latin typeface="Segoe UI" panose="020B0502040204020203" pitchFamily="34" charset="0"/>
                        <a:cs typeface="Segoe UI" panose="020B0502040204020203" pitchFamily="34" charset="0"/>
                      </a:rPr>
                      <a:t>Hubs</a:t>
                    </a:r>
                    <a:endParaRPr lang="en-US" sz="1100" dirty="0">
                      <a:solidFill>
                        <a:schemeClr val="bg1"/>
                      </a:solidFill>
                      <a:latin typeface="Segoe UI" panose="020B0502040204020203" pitchFamily="34" charset="0"/>
                      <a:cs typeface="Segoe UI" panose="020B0502040204020203" pitchFamily="34" charset="0"/>
                    </a:endParaRPr>
                  </a:p>
                </p:txBody>
              </p:sp>
              <p:pic>
                <p:nvPicPr>
                  <p:cNvPr id="199" name="Picture 13"/>
                  <p:cNvPicPr>
                    <a:picLocks noChangeAspect="1"/>
                  </p:cNvPicPr>
                  <p:nvPr/>
                </p:nvPicPr>
                <p:blipFill>
                  <a:blip r:embed="rId29">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p:grpSpPr>
              <p:sp>
                <p:nvSpPr>
                  <p:cNvPr id="54" name="Rectangle 53"/>
                  <p:cNvSpPr/>
                  <p:nvPr/>
                </p:nvSpPr>
                <p:spPr>
                  <a:xfrm>
                    <a:off x="9109052"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30">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p:grpSpPr>
              <p:sp>
                <p:nvSpPr>
                  <p:cNvPr id="152" name="Rectangle 151"/>
                  <p:cNvSpPr/>
                  <p:nvPr/>
                </p:nvSpPr>
                <p:spPr>
                  <a:xfrm>
                    <a:off x="10224547" y="4771966"/>
                    <a:ext cx="987605" cy="75043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 name="Group 5"/>
            <p:cNvGrpSpPr/>
            <p:nvPr/>
          </p:nvGrpSpPr>
          <p:grpSpPr>
            <a:xfrm>
              <a:off x="4265464" y="4548589"/>
              <a:ext cx="970746" cy="777240"/>
              <a:chOff x="4282329" y="4453530"/>
              <a:chExt cx="970746" cy="777240"/>
            </a:xfrm>
          </p:grpSpPr>
          <p:sp>
            <p:nvSpPr>
              <p:cNvPr id="131" name="Rectangle 130"/>
              <p:cNvSpPr/>
              <p:nvPr/>
            </p:nvSpPr>
            <p:spPr>
              <a:xfrm>
                <a:off x="4282329" y="4453530"/>
                <a:ext cx="97074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API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0" name="Picture 12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757233" y="4503688"/>
                <a:ext cx="479233" cy="479233"/>
              </a:xfrm>
              <a:prstGeom prst="flowChartOffpageConnector">
                <a:avLst/>
              </a:prstGeom>
              <a:noFill/>
            </p:spPr>
          </p:pic>
        </p:grpSp>
      </p:grpSp>
      <p:grpSp>
        <p:nvGrpSpPr>
          <p:cNvPr id="4" name="Group 3"/>
          <p:cNvGrpSpPr/>
          <p:nvPr/>
        </p:nvGrpSpPr>
        <p:grpSpPr>
          <a:xfrm>
            <a:off x="253436" y="3205172"/>
            <a:ext cx="8306723" cy="968283"/>
            <a:chOff x="253436" y="3473419"/>
            <a:chExt cx="8306723" cy="968283"/>
          </a:xfrm>
        </p:grpSpPr>
        <p:grpSp>
          <p:nvGrpSpPr>
            <p:cNvPr id="226" name="Group 225"/>
            <p:cNvGrpSpPr/>
            <p:nvPr/>
          </p:nvGrpSpPr>
          <p:grpSpPr>
            <a:xfrm>
              <a:off x="253436" y="3473419"/>
              <a:ext cx="8306723" cy="968283"/>
              <a:chOff x="253436" y="3565828"/>
              <a:chExt cx="8306723"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7"/>
                <a:ext cx="7589089" cy="800722"/>
                <a:chOff x="971070" y="3609564"/>
                <a:chExt cx="7589089" cy="800722"/>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a:t>
                    </a:r>
                    <a:r>
                      <a:rPr lang="en-US" sz="1100" dirty="0" smtClean="0">
                        <a:solidFill>
                          <a:schemeClr val="bg1"/>
                        </a:solidFill>
                        <a:latin typeface="Segoe UI" panose="020B0502040204020203" pitchFamily="34" charset="0"/>
                        <a:cs typeface="Segoe UI" panose="020B0502040204020203" pitchFamily="34" charset="0"/>
                      </a:rPr>
                      <a:t>Bus</a:t>
                    </a:r>
                    <a:endParaRPr lang="en-US" sz="1100" dirty="0">
                      <a:solidFill>
                        <a:schemeClr val="bg1"/>
                      </a:solidFill>
                      <a:latin typeface="Segoe UI" panose="020B0502040204020203" pitchFamily="34" charset="0"/>
                      <a:cs typeface="Segoe UI" panose="020B0502040204020203" pitchFamily="34" charset="0"/>
                    </a:endParaRPr>
                  </a:p>
                </p:txBody>
              </p:sp>
              <p:pic>
                <p:nvPicPr>
                  <p:cNvPr id="196" name="Picture 8"/>
                  <p:cNvPicPr>
                    <a:picLocks noChangeAspect="1"/>
                  </p:cNvPicPr>
                  <p:nvPr/>
                </p:nvPicPr>
                <p:blipFill>
                  <a:blip r:embed="rId33">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7505294" y="3633046"/>
                  <a:ext cx="1054865" cy="777240"/>
                  <a:chOff x="8950721" y="3657125"/>
                  <a:chExt cx="1054865" cy="750430"/>
                </a:xfrm>
              </p:grpSpPr>
              <p:sp>
                <p:nvSpPr>
                  <p:cNvPr id="41" name="Rectangle 40"/>
                  <p:cNvSpPr/>
                  <p:nvPr/>
                </p:nvSpPr>
                <p:spPr>
                  <a:xfrm>
                    <a:off x="8950721" y="3657125"/>
                    <a:ext cx="1054865"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34">
                    <a:biLevel thresh="50000"/>
                    <a:extLst>
                      <a:ext uri="{28A0092B-C50C-407E-A947-70E740481C1C}">
                        <a14:useLocalDpi xmlns:a14="http://schemas.microsoft.com/office/drawing/2010/main" val="0"/>
                      </a:ext>
                    </a:extLst>
                  </a:blip>
                  <a:srcRect/>
                  <a:stretch>
                    <a:fillRect/>
                  </a:stretch>
                </p:blipFill>
                <p:spPr bwMode="auto">
                  <a:xfrm>
                    <a:off x="9400707" y="3684717"/>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a:t>
                    </a:r>
                    <a:r>
                      <a:rPr lang="en-US" sz="1100" dirty="0" smtClean="0">
                        <a:solidFill>
                          <a:schemeClr val="bg1"/>
                        </a:solidFill>
                        <a:latin typeface="Segoe UI" panose="020B0502040204020203" pitchFamily="34" charset="0"/>
                        <a:cs typeface="Segoe UI" panose="020B0502040204020203" pitchFamily="34" charset="0"/>
                      </a:rPr>
                      <a:t>Services</a:t>
                    </a:r>
                    <a:endParaRPr lang="en-US" sz="1100" dirty="0">
                      <a:solidFill>
                        <a:schemeClr val="bg1"/>
                      </a:solidFill>
                      <a:latin typeface="Segoe UI" panose="020B0502040204020203" pitchFamily="34" charset="0"/>
                      <a:cs typeface="Segoe UI" panose="020B0502040204020203" pitchFamily="34" charset="0"/>
                    </a:endParaRPr>
                  </a:p>
                </p:txBody>
              </p:sp>
              <p:pic>
                <p:nvPicPr>
                  <p:cNvPr id="203" name="Picture 2"/>
                  <p:cNvPicPr>
                    <a:picLocks noChangeAspect="1"/>
                  </p:cNvPicPr>
                  <p:nvPr/>
                </p:nvPicPr>
                <p:blipFill>
                  <a:blip r:embed="rId35">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a:t>
                    </a:r>
                    <a:r>
                      <a:rPr lang="en-US" sz="1100" dirty="0" smtClean="0">
                        <a:solidFill>
                          <a:schemeClr val="bg1"/>
                        </a:solidFill>
                        <a:latin typeface="Segoe UI" panose="020B0502040204020203" pitchFamily="34" charset="0"/>
                        <a:cs typeface="Segoe UI" panose="020B0502040204020203" pitchFamily="34" charset="0"/>
                      </a:rPr>
                      <a:t>Manager</a:t>
                    </a:r>
                    <a:endParaRPr lang="en-US" sz="1100" dirty="0">
                      <a:solidFill>
                        <a:schemeClr val="bg1"/>
                      </a:solidFill>
                      <a:latin typeface="Segoe UI" panose="020B0502040204020203" pitchFamily="34" charset="0"/>
                      <a:cs typeface="Segoe UI" panose="020B0502040204020203" pitchFamily="34" charset="0"/>
                    </a:endParaRPr>
                  </a:p>
                </p:txBody>
              </p:sp>
              <p:pic>
                <p:nvPicPr>
                  <p:cNvPr id="204" name="Picture 26"/>
                  <p:cNvPicPr>
                    <a:picLocks noChangeAspect="1"/>
                  </p:cNvPicPr>
                  <p:nvPr/>
                </p:nvPicPr>
                <p:blipFill>
                  <a:blip r:embed="rId36">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a:t>
                    </a:r>
                    <a:r>
                      <a:rPr lang="en-US" sz="1100" dirty="0" smtClean="0">
                        <a:solidFill>
                          <a:schemeClr val="bg1"/>
                        </a:solidFill>
                        <a:latin typeface="Segoe UI" panose="020B0502040204020203" pitchFamily="34" charset="0"/>
                        <a:cs typeface="Segoe UI" panose="020B0502040204020203" pitchFamily="34" charset="0"/>
                      </a:rPr>
                      <a:t>Networks</a:t>
                    </a:r>
                    <a:endParaRPr lang="en-US" sz="1100" dirty="0">
                      <a:solidFill>
                        <a:schemeClr val="bg1"/>
                      </a:solidFill>
                      <a:latin typeface="Segoe UI" panose="020B0502040204020203" pitchFamily="34" charset="0"/>
                      <a:cs typeface="Segoe UI" panose="020B0502040204020203" pitchFamily="34" charset="0"/>
                    </a:endParaRPr>
                  </a:p>
                </p:txBody>
              </p:sp>
              <p:pic>
                <p:nvPicPr>
                  <p:cNvPr id="205" name="Picture 17"/>
                  <p:cNvPicPr>
                    <a:picLocks noChangeAspect="1"/>
                  </p:cNvPicPr>
                  <p:nvPr/>
                </p:nvPicPr>
                <p:blipFill>
                  <a:blip r:embed="rId37">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4"/>
                  <a:ext cx="970356" cy="799966"/>
                  <a:chOff x="6440376" y="3609254"/>
                  <a:chExt cx="970356" cy="799966"/>
                </a:xfrm>
              </p:grpSpPr>
              <p:sp>
                <p:nvSpPr>
                  <p:cNvPr id="172" name="Rectangle 171"/>
                  <p:cNvSpPr/>
                  <p:nvPr/>
                </p:nvSpPr>
                <p:spPr>
                  <a:xfrm>
                    <a:off x="6440376" y="3632599"/>
                    <a:ext cx="970356" cy="776621"/>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a:t>
                    </a:r>
                    <a:r>
                      <a:rPr lang="en-US" sz="1100" dirty="0" smtClean="0">
                        <a:solidFill>
                          <a:schemeClr val="bg1"/>
                        </a:solidFill>
                        <a:latin typeface="Segoe UI" panose="020B0502040204020203" pitchFamily="34" charset="0"/>
                        <a:cs typeface="Segoe UI" panose="020B0502040204020203" pitchFamily="34" charset="0"/>
                      </a:rPr>
                      <a:t>Route</a:t>
                    </a:r>
                    <a:endParaRPr lang="en-US" sz="1100" dirty="0">
                      <a:solidFill>
                        <a:schemeClr val="bg1"/>
                      </a:solidFill>
                      <a:latin typeface="Segoe UI" panose="020B0502040204020203" pitchFamily="34" charset="0"/>
                      <a:cs typeface="Segoe UI" panose="020B0502040204020203" pitchFamily="34" charset="0"/>
                    </a:endParaRPr>
                  </a:p>
                </p:txBody>
              </p:sp>
              <p:pic>
                <p:nvPicPr>
                  <p:cNvPr id="206" name="Picture 1"/>
                  <p:cNvPicPr>
                    <a:picLocks noChangeAspect="1"/>
                  </p:cNvPicPr>
                  <p:nvPr/>
                </p:nvPicPr>
                <p:blipFill>
                  <a:blip r:embed="rId38">
                    <a:biLevel thresh="50000"/>
                    <a:extLst>
                      <a:ext uri="{28A0092B-C50C-407E-A947-70E740481C1C}">
                        <a14:useLocalDpi xmlns:a14="http://schemas.microsoft.com/office/drawing/2010/main" val="0"/>
                      </a:ext>
                    </a:extLst>
                  </a:blip>
                  <a:srcRect/>
                  <a:stretch>
                    <a:fillRect/>
                  </a:stretch>
                </p:blipFill>
                <p:spPr bwMode="auto">
                  <a:xfrm>
                    <a:off x="6809325" y="3609254"/>
                    <a:ext cx="554463" cy="438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3147388" y="3562971"/>
              <a:ext cx="970356" cy="777240"/>
              <a:chOff x="3130659" y="3367036"/>
              <a:chExt cx="970356" cy="777240"/>
            </a:xfrm>
          </p:grpSpPr>
          <p:sp>
            <p:nvSpPr>
              <p:cNvPr id="135" name="Rectangle 134"/>
              <p:cNvSpPr/>
              <p:nvPr/>
            </p:nvSpPr>
            <p:spPr>
              <a:xfrm>
                <a:off x="3130659" y="3367036"/>
                <a:ext cx="970356" cy="777240"/>
              </a:xfrm>
              <a:prstGeom prst="rect">
                <a:avLst/>
              </a:prstGeom>
              <a:solidFill>
                <a:srgbClr val="008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smtClean="0">
                    <a:solidFill>
                      <a:schemeClr val="bg1"/>
                    </a:solidFill>
                    <a:latin typeface="Segoe UI" panose="020B0502040204020203" pitchFamily="34" charset="0"/>
                    <a:cs typeface="Segoe UI" panose="020B0502040204020203" pitchFamily="34" charset="0"/>
                  </a:rPr>
                  <a:t>Logic Apps</a:t>
                </a:r>
                <a:endParaRPr lang="en-US" sz="1100" dirty="0">
                  <a:solidFill>
                    <a:schemeClr val="bg1"/>
                  </a:solidFill>
                  <a:latin typeface="Segoe UI" panose="020B0502040204020203" pitchFamily="34" charset="0"/>
                  <a:cs typeface="Segoe UI" panose="020B0502040204020203" pitchFamily="34" charset="0"/>
                </a:endParaRPr>
              </a:p>
            </p:txBody>
          </p:sp>
          <p:pic>
            <p:nvPicPr>
              <p:cNvPr id="136" name="Picture 135"/>
              <p:cNvPicPr>
                <a:picLocks noChangeAspect="1"/>
              </p:cNvPicPr>
              <p:nvPr/>
            </p:nvPicPr>
            <p:blipFill>
              <a:blip r:embed="rId39"/>
              <a:stretch>
                <a:fillRect/>
              </a:stretch>
            </p:blipFill>
            <p:spPr>
              <a:xfrm>
                <a:off x="3577939" y="3404943"/>
                <a:ext cx="479456" cy="478921"/>
              </a:xfrm>
              <a:prstGeom prst="rect">
                <a:avLst/>
              </a:prstGeom>
            </p:spPr>
          </p:pic>
        </p:grpSp>
      </p:grpSp>
    </p:spTree>
    <p:extLst>
      <p:ext uri="{BB962C8B-B14F-4D97-AF65-F5344CB8AC3E}">
        <p14:creationId xmlns:p14="http://schemas.microsoft.com/office/powerpoint/2010/main" val="382713876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8012" y="1447800"/>
            <a:ext cx="11031571" cy="2387600"/>
          </a:xfrm>
        </p:spPr>
        <p:txBody>
          <a:bodyPr/>
          <a:lstStyle/>
          <a:p>
            <a:pPr algn="ctr"/>
            <a:r>
              <a:rPr lang="en-US" sz="8000" dirty="0" smtClean="0"/>
              <a:t>Some Key Azure Features</a:t>
            </a:r>
            <a:endParaRPr lang="en-US" sz="8000" dirty="0"/>
          </a:p>
        </p:txBody>
      </p:sp>
    </p:spTree>
    <p:extLst>
      <p:ext uri="{BB962C8B-B14F-4D97-AF65-F5344CB8AC3E}">
        <p14:creationId xmlns:p14="http://schemas.microsoft.com/office/powerpoint/2010/main" val="16990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6016" y="639676"/>
            <a:ext cx="11031571" cy="2386978"/>
          </a:xfrm>
        </p:spPr>
        <p:txBody>
          <a:bodyPr>
            <a:normAutofit/>
          </a:bodyPr>
          <a:lstStyle/>
          <a:p>
            <a:r>
              <a:rPr lang="en-US" sz="6598" dirty="0"/>
              <a:t>Azure </a:t>
            </a:r>
            <a:r>
              <a:rPr lang="en-US" altLang="zh-CN" sz="6598" dirty="0"/>
              <a:t>Virtual Machines</a:t>
            </a:r>
            <a:endParaRPr lang="en-US" sz="6598" dirty="0"/>
          </a:p>
        </p:txBody>
      </p:sp>
      <p:sp>
        <p:nvSpPr>
          <p:cNvPr id="6" name="Subtitle 5"/>
          <p:cNvSpPr>
            <a:spLocks noGrp="1"/>
          </p:cNvSpPr>
          <p:nvPr>
            <p:ph type="subTitle" idx="1"/>
          </p:nvPr>
        </p:nvSpPr>
        <p:spPr>
          <a:xfrm>
            <a:off x="606015" y="3358988"/>
            <a:ext cx="11031571" cy="3212443"/>
          </a:xfrm>
        </p:spPr>
        <p:txBody>
          <a:bodyPr>
            <a:noAutofit/>
          </a:bodyPr>
          <a:lstStyle/>
          <a:p>
            <a:r>
              <a:rPr lang="en-US" sz="3999" dirty="0">
                <a:solidFill>
                  <a:srgbClr val="92D050"/>
                </a:solidFill>
                <a:latin typeface="+mj-lt"/>
                <a:sym typeface="Wingdings" panose="05000000000000000000" pitchFamily="2" charset="2"/>
              </a:rPr>
              <a:t> </a:t>
            </a:r>
            <a:r>
              <a:rPr lang="en-US" sz="3999" dirty="0">
                <a:solidFill>
                  <a:schemeClr val="bg2"/>
                </a:solidFill>
                <a:latin typeface="+mj-lt"/>
              </a:rPr>
              <a:t>Launch Windows Server and Linux in minutes</a:t>
            </a:r>
          </a:p>
          <a:p>
            <a:r>
              <a:rPr lang="en-US" sz="3999" dirty="0">
                <a:solidFill>
                  <a:srgbClr val="92D050"/>
                </a:solidFill>
                <a:latin typeface="+mj-lt"/>
                <a:sym typeface="Wingdings" panose="05000000000000000000" pitchFamily="2" charset="2"/>
              </a:rPr>
              <a:t> </a:t>
            </a:r>
            <a:r>
              <a:rPr lang="en-US" sz="3999" dirty="0">
                <a:solidFill>
                  <a:schemeClr val="bg1"/>
                </a:solidFill>
                <a:latin typeface="+mj-lt"/>
              </a:rPr>
              <a:t>Scale from 1 to 1000s of VM Instances</a:t>
            </a:r>
          </a:p>
          <a:p>
            <a:r>
              <a:rPr lang="en-US" sz="3999" dirty="0">
                <a:solidFill>
                  <a:srgbClr val="92D050"/>
                </a:solidFill>
                <a:latin typeface="+mj-lt"/>
                <a:sym typeface="Wingdings" panose="05000000000000000000" pitchFamily="2" charset="2"/>
              </a:rPr>
              <a:t> </a:t>
            </a:r>
            <a:r>
              <a:rPr lang="en-US" sz="3999" dirty="0">
                <a:solidFill>
                  <a:schemeClr val="bg1"/>
                </a:solidFill>
                <a:latin typeface="+mj-lt"/>
                <a:sym typeface="Wingdings" panose="05000000000000000000" pitchFamily="2" charset="2"/>
              </a:rPr>
              <a:t>Save money with per-minute billing</a:t>
            </a:r>
          </a:p>
          <a:p>
            <a:r>
              <a:rPr lang="en-US" sz="3999" dirty="0">
                <a:solidFill>
                  <a:srgbClr val="92D050"/>
                </a:solidFill>
                <a:latin typeface="+mj-lt"/>
                <a:sym typeface="Wingdings" panose="05000000000000000000" pitchFamily="2" charset="2"/>
              </a:rPr>
              <a:t> </a:t>
            </a:r>
            <a:r>
              <a:rPr lang="en-US" sz="3999" dirty="0">
                <a:solidFill>
                  <a:schemeClr val="bg1"/>
                </a:solidFill>
                <a:latin typeface="+mj-lt"/>
                <a:sym typeface="Wingdings" panose="05000000000000000000" pitchFamily="2" charset="2"/>
              </a:rPr>
              <a:t>Open and extensible</a:t>
            </a:r>
            <a:endParaRPr lang="en-US" sz="3999" dirty="0">
              <a:solidFill>
                <a:schemeClr val="bg1"/>
              </a:solidFill>
              <a:latin typeface="+mj-lt"/>
            </a:endParaRPr>
          </a:p>
          <a:p>
            <a:endParaRPr lang="en-US" sz="3999" dirty="0">
              <a:solidFill>
                <a:schemeClr val="bg1"/>
              </a:solidFill>
              <a:latin typeface="+mj-lt"/>
            </a:endParaRPr>
          </a:p>
        </p:txBody>
      </p:sp>
    </p:spTree>
    <p:extLst>
      <p:ext uri="{BB962C8B-B14F-4D97-AF65-F5344CB8AC3E}">
        <p14:creationId xmlns:p14="http://schemas.microsoft.com/office/powerpoint/2010/main" val="271267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76200"/>
            <a:ext cx="10985500" cy="1082675"/>
          </a:xfrm>
          <a:prstGeom prst="rect">
            <a:avLst/>
          </a:prstGeom>
        </p:spPr>
        <p:txBody>
          <a:bodyPr>
            <a:normAutofit fontScale="90000"/>
          </a:bodyPr>
          <a:lstStyle/>
          <a:p>
            <a:r>
              <a:rPr lang="en-US" dirty="0">
                <a:solidFill>
                  <a:schemeClr val="bg1"/>
                </a:solidFill>
              </a:rPr>
              <a:t>Microsoft Azure Site Recovery</a:t>
            </a:r>
            <a:br>
              <a:rPr lang="en-US" dirty="0">
                <a:solidFill>
                  <a:schemeClr val="bg1"/>
                </a:solidFill>
              </a:rPr>
            </a:br>
            <a:r>
              <a:rPr lang="en-US" sz="3136" dirty="0">
                <a:solidFill>
                  <a:schemeClr val="bg1"/>
                </a:solidFill>
                <a:latin typeface="+mn-lt"/>
              </a:rPr>
              <a:t>Orchestrated disaster recovery to a second site or to Azure</a:t>
            </a:r>
          </a:p>
        </p:txBody>
      </p:sp>
      <p:sp>
        <p:nvSpPr>
          <p:cNvPr id="6" name="Freeform 5"/>
          <p:cNvSpPr>
            <a:spLocks/>
          </p:cNvSpPr>
          <p:nvPr/>
        </p:nvSpPr>
        <p:spPr bwMode="auto">
          <a:xfrm>
            <a:off x="7683264" y="4477388"/>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 name="Freeform 6"/>
          <p:cNvSpPr>
            <a:spLocks/>
          </p:cNvSpPr>
          <p:nvPr/>
        </p:nvSpPr>
        <p:spPr bwMode="auto">
          <a:xfrm>
            <a:off x="4424057" y="4477875"/>
            <a:ext cx="1106424" cy="936118"/>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 name="Rectangle 5"/>
          <p:cNvSpPr>
            <a:spLocks noChangeArrowheads="1"/>
          </p:cNvSpPr>
          <p:nvPr/>
        </p:nvSpPr>
        <p:spPr bwMode="auto">
          <a:xfrm>
            <a:off x="9458234" y="4658641"/>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9" name="Rectangle 5"/>
          <p:cNvSpPr>
            <a:spLocks noChangeArrowheads="1"/>
          </p:cNvSpPr>
          <p:nvPr/>
        </p:nvSpPr>
        <p:spPr bwMode="auto">
          <a:xfrm>
            <a:off x="8984846"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0" name="Rectangle 5"/>
          <p:cNvSpPr>
            <a:spLocks noChangeArrowheads="1"/>
          </p:cNvSpPr>
          <p:nvPr/>
        </p:nvSpPr>
        <p:spPr bwMode="auto">
          <a:xfrm>
            <a:off x="3654803" y="4357529"/>
            <a:ext cx="815271" cy="1058745"/>
          </a:xfrm>
          <a:prstGeom prst="rect">
            <a:avLst/>
          </a:prstGeom>
          <a:solidFill>
            <a:srgbClr val="FFFFFF">
              <a:lumMod val="6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1" name="Rectangle 5"/>
          <p:cNvSpPr>
            <a:spLocks noChangeArrowheads="1"/>
          </p:cNvSpPr>
          <p:nvPr/>
        </p:nvSpPr>
        <p:spPr bwMode="auto">
          <a:xfrm>
            <a:off x="696538" y="4655734"/>
            <a:ext cx="657142" cy="779635"/>
          </a:xfrm>
          <a:prstGeom prst="rect">
            <a:avLst/>
          </a:prstGeom>
          <a:solidFill>
            <a:srgbClr val="D2D2D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12" name="Rectangle 11"/>
          <p:cNvSpPr/>
          <p:nvPr/>
        </p:nvSpPr>
        <p:spPr bwMode="auto">
          <a:xfrm>
            <a:off x="-18378" y="5412946"/>
            <a:ext cx="12206338" cy="113639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695084" y="3240282"/>
            <a:ext cx="579524" cy="314592"/>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79052" tIns="143244" rIns="179052" bIns="143244" numCol="1" spcCol="0" rtlCol="0" fromWordArt="0" anchor="t" anchorCtr="0" forceAA="0" compatLnSpc="1">
            <a:prstTxWarp prst="textNoShape">
              <a:avLst/>
            </a:prstTxWarp>
            <a:noAutofit/>
          </a:bodyPr>
          <a:lstStyle/>
          <a:p>
            <a:pPr algn="ctr" defTabSz="912791"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603651" y="3245290"/>
            <a:ext cx="1496608" cy="304620"/>
          </a:xfrm>
          <a:prstGeom prst="rect">
            <a:avLst/>
          </a:prstGeom>
          <a:noFill/>
        </p:spPr>
        <p:txBody>
          <a:bodyPr wrap="square" lIns="179052" tIns="0" rIns="179052" bIns="0" rtlCol="0">
            <a:spAutoFit/>
          </a:bodyPr>
          <a:lstStyle/>
          <a:p>
            <a:pPr defTabSz="913088">
              <a:lnSpc>
                <a:spcPct val="90000"/>
              </a:lnSpc>
              <a:spcAft>
                <a:spcPts val="588"/>
              </a:spcAft>
              <a:defRPr/>
            </a:pPr>
            <a:r>
              <a:rPr lang="en-US" sz="1100" kern="0" dirty="0">
                <a:solidFill>
                  <a:schemeClr val="bg1"/>
                </a:solidFill>
              </a:rPr>
              <a:t>Communication</a:t>
            </a:r>
            <a:r>
              <a:rPr lang="en-US" sz="1100" kern="0" dirty="0"/>
              <a:t> </a:t>
            </a:r>
            <a:r>
              <a:rPr lang="en-US" sz="1100" kern="0" dirty="0">
                <a:solidFill>
                  <a:schemeClr val="bg1"/>
                </a:solidFill>
              </a:rPr>
              <a:t>and</a:t>
            </a:r>
            <a:r>
              <a:rPr lang="en-US" sz="1100" kern="0" dirty="0"/>
              <a:t> </a:t>
            </a:r>
            <a:r>
              <a:rPr lang="en-US" sz="1100" kern="0" dirty="0">
                <a:solidFill>
                  <a:schemeClr val="bg1"/>
                </a:solidFill>
              </a:rPr>
              <a:t>Replication</a:t>
            </a:r>
          </a:p>
        </p:txBody>
      </p:sp>
      <p:cxnSp>
        <p:nvCxnSpPr>
          <p:cNvPr id="15" name="Straight Arrow Connector 14"/>
          <p:cNvCxnSpPr/>
          <p:nvPr/>
        </p:nvCxnSpPr>
        <p:spPr>
          <a:xfrm>
            <a:off x="1691268" y="3035022"/>
            <a:ext cx="0" cy="628697"/>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894991" y="2873442"/>
            <a:ext cx="0" cy="821101"/>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086029" y="1543108"/>
            <a:ext cx="3877474" cy="1519700"/>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21" name="TextBox 20"/>
            <p:cNvSpPr txBox="1"/>
            <p:nvPr/>
          </p:nvSpPr>
          <p:spPr>
            <a:xfrm>
              <a:off x="1610943"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sp>
        <p:nvSpPr>
          <p:cNvPr id="22" name="Left-Right Arrow 21"/>
          <p:cNvSpPr/>
          <p:nvPr/>
        </p:nvSpPr>
        <p:spPr bwMode="auto">
          <a:xfrm>
            <a:off x="2088866" y="4625052"/>
            <a:ext cx="1379240" cy="17780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762537" y="3172863"/>
            <a:ext cx="2113746" cy="145386"/>
          </a:xfrm>
          <a:prstGeom prst="rect">
            <a:avLst/>
          </a:prstGeom>
          <a:noFill/>
        </p:spPr>
        <p:txBody>
          <a:bodyPr wrap="square" lIns="179052" tIns="0" rIns="179052" bIns="0" rtlCol="0">
            <a:spAutoFit/>
          </a:bodyPr>
          <a:lstStyle>
            <a:defPPr>
              <a:defRPr lang="en-US"/>
            </a:defPPr>
            <a:lvl1pPr defTabSz="913538">
              <a:lnSpc>
                <a:spcPct val="90000"/>
              </a:lnSpc>
              <a:spcAft>
                <a:spcPts val="588"/>
              </a:spcAft>
              <a:defRPr sz="1100">
                <a:solidFill>
                  <a:srgbClr val="505050"/>
                </a:solidFill>
              </a:defRPr>
            </a:lvl1pPr>
          </a:lstStyle>
          <a:p>
            <a:pPr algn="ctr" defTabSz="895272">
              <a:spcAft>
                <a:spcPts val="576"/>
              </a:spcAft>
              <a:defRPr/>
            </a:pPr>
            <a:r>
              <a:rPr lang="en-US" sz="1050" kern="0" dirty="0">
                <a:solidFill>
                  <a:schemeClr val="bg1"/>
                </a:solidFill>
              </a:rPr>
              <a:t>Communication Channel</a:t>
            </a:r>
          </a:p>
        </p:txBody>
      </p:sp>
      <p:sp>
        <p:nvSpPr>
          <p:cNvPr id="24" name="Rectangle 23"/>
          <p:cNvSpPr/>
          <p:nvPr/>
        </p:nvSpPr>
        <p:spPr>
          <a:xfrm>
            <a:off x="1991033" y="4273491"/>
            <a:ext cx="1565478" cy="290773"/>
          </a:xfrm>
          <a:prstGeom prst="rect">
            <a:avLst/>
          </a:prstGeom>
          <a:noFill/>
        </p:spPr>
        <p:txBody>
          <a:bodyPr wrap="square" lIns="179052" tIns="0" rIns="179052" bIns="0" rtlCol="0">
            <a:spAutoFit/>
          </a:bodyPr>
          <a:lstStyle/>
          <a:p>
            <a:pPr algn="ctr" defTabSz="913088">
              <a:lnSpc>
                <a:spcPct val="90000"/>
              </a:lnSpc>
              <a:spcAft>
                <a:spcPts val="588"/>
              </a:spcAft>
              <a:defRPr/>
            </a:pPr>
            <a:r>
              <a:rPr lang="en-US" sz="1050" kern="0" dirty="0">
                <a:solidFill>
                  <a:schemeClr val="bg1"/>
                </a:solidFill>
              </a:rPr>
              <a:t>Replication channel: </a:t>
            </a:r>
            <a:br>
              <a:rPr lang="en-US" sz="1050" kern="0" dirty="0">
                <a:solidFill>
                  <a:schemeClr val="bg1"/>
                </a:solidFill>
              </a:rPr>
            </a:br>
            <a:r>
              <a:rPr lang="en-US" sz="1050" kern="0" dirty="0">
                <a:solidFill>
                  <a:schemeClr val="bg1"/>
                </a:solidFill>
              </a:rPr>
              <a:t>Hyper-V Replica</a:t>
            </a:r>
          </a:p>
        </p:txBody>
      </p:sp>
      <p:grpSp>
        <p:nvGrpSpPr>
          <p:cNvPr id="25" name="Group 24"/>
          <p:cNvGrpSpPr/>
          <p:nvPr/>
        </p:nvGrpSpPr>
        <p:grpSpPr>
          <a:xfrm>
            <a:off x="1265749" y="3696400"/>
            <a:ext cx="1494982" cy="1815369"/>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6246" rIns="0" bIns="146246" rtlCol="0">
              <a:spAutoFit/>
            </a:bodyPr>
            <a:lstStyle/>
            <a:p>
              <a:pPr defTabSz="913951">
                <a:lnSpc>
                  <a:spcPct val="90000"/>
                </a:lnSpc>
                <a:spcAft>
                  <a:spcPts val="600"/>
                </a:spcAft>
                <a:defRPr/>
              </a:pPr>
              <a:r>
                <a:rPr lang="en-US" sz="1050" kern="0" dirty="0">
                  <a:solidFill>
                    <a:schemeClr val="bg1"/>
                  </a:solidFill>
                </a:rPr>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28" name="TextBox 27"/>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40" name="Group 39"/>
          <p:cNvGrpSpPr/>
          <p:nvPr/>
        </p:nvGrpSpPr>
        <p:grpSpPr>
          <a:xfrm>
            <a:off x="2863769" y="3693582"/>
            <a:ext cx="1454040" cy="1826263"/>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6246" rIns="0" bIns="146246"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13951">
                <a:spcAft>
                  <a:spcPts val="588"/>
                </a:spcAft>
                <a:defRPr/>
              </a:pPr>
              <a:r>
                <a:rPr lang="en-US" sz="1050" dirty="0">
                  <a:solidFill>
                    <a:schemeClr val="bg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chemeClr val="bg1"/>
                  </a:solidFill>
                </a:endParaRPr>
              </a:p>
            </p:txBody>
          </p:sp>
        </p:grpSp>
        <p:sp>
          <p:nvSpPr>
            <p:cNvPr id="43" name="TextBox 42"/>
            <p:cNvSpPr txBox="1"/>
            <p:nvPr/>
          </p:nvSpPr>
          <p:spPr>
            <a:xfrm>
              <a:off x="3317439" y="5046202"/>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chemeClr val="bg1"/>
                  </a:solidFill>
                </a:rPr>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solidFill>
                    <a:schemeClr val="bg1"/>
                  </a:solidFill>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5001" y="4230904"/>
                <a:ext cx="980259" cy="390279"/>
              </a:xfrm>
              <a:prstGeom prst="rect">
                <a:avLst/>
              </a:prstGeom>
            </p:spPr>
          </p:pic>
        </p:grpSp>
      </p:grpSp>
      <p:grpSp>
        <p:nvGrpSpPr>
          <p:cNvPr id="56" name="Group 55"/>
          <p:cNvGrpSpPr/>
          <p:nvPr/>
        </p:nvGrpSpPr>
        <p:grpSpPr>
          <a:xfrm>
            <a:off x="7244532" y="1552885"/>
            <a:ext cx="3877474" cy="1519700"/>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60" name="TextBox 59"/>
            <p:cNvSpPr txBox="1"/>
            <p:nvPr/>
          </p:nvSpPr>
          <p:spPr>
            <a:xfrm>
              <a:off x="1622230" y="2418609"/>
              <a:ext cx="2167289" cy="857953"/>
            </a:xfrm>
            <a:prstGeom prst="rect">
              <a:avLst/>
            </a:prstGeom>
            <a:noFill/>
            <a:ln>
              <a:noFill/>
            </a:ln>
          </p:spPr>
          <p:txBody>
            <a:bodyPr wrap="none" lIns="179187" tIns="143350" rIns="179187" bIns="143350" rtlCol="0">
              <a:spAutoFit/>
            </a:bodyPr>
            <a:lstStyle/>
            <a:p>
              <a:pPr algn="ctr" defTabSz="913088">
                <a:lnSpc>
                  <a:spcPct val="90000"/>
                </a:lnSpc>
                <a:spcAft>
                  <a:spcPts val="588"/>
                </a:spcAft>
                <a:defRPr/>
              </a:pPr>
              <a:r>
                <a:rPr lang="en-US" sz="1568" kern="0" dirty="0">
                  <a:solidFill>
                    <a:srgbClr val="FFFFFF"/>
                  </a:solidFill>
                </a:rPr>
                <a:t>Microsoft Azure </a:t>
              </a:r>
              <a:br>
                <a:rPr lang="en-US" sz="1568" kern="0" dirty="0">
                  <a:solidFill>
                    <a:srgbClr val="FFFFFF"/>
                  </a:solidFill>
                </a:rPr>
              </a:br>
              <a:r>
                <a:rPr lang="en-US" sz="1568" kern="0" dirty="0">
                  <a:solidFill>
                    <a:srgbClr val="FFFFFF"/>
                  </a:solidFill>
                </a:rPr>
                <a:t>Site Recovery</a:t>
              </a:r>
            </a:p>
          </p:txBody>
        </p:sp>
      </p:grpSp>
      <p:grpSp>
        <p:nvGrpSpPr>
          <p:cNvPr id="61" name="Group 60"/>
          <p:cNvGrpSpPr/>
          <p:nvPr/>
        </p:nvGrpSpPr>
        <p:grpSpPr>
          <a:xfrm>
            <a:off x="7935588" y="3694318"/>
            <a:ext cx="1479411" cy="1838169"/>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6246" rIns="0" bIns="146246" rtlCol="0">
              <a:spAutoFit/>
            </a:bodyPr>
            <a:lstStyle/>
            <a:p>
              <a:pPr algn="r" defTabSz="913951">
                <a:lnSpc>
                  <a:spcPct val="90000"/>
                </a:lnSpc>
                <a:spcAft>
                  <a:spcPts val="600"/>
                </a:spcAft>
                <a:defRPr/>
              </a:pPr>
              <a:r>
                <a:rPr lang="en-US" sz="1050"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1403" tIns="45701" rIns="91403" bIns="45701" numCol="1" anchor="t" anchorCtr="0" compatLnSpc="1">
                <a:prstTxWarp prst="textNoShape">
                  <a:avLst/>
                </a:prstTxWarp>
              </a:bodyPr>
              <a:lstStyle/>
              <a:p>
                <a:pPr defTabSz="913951">
                  <a:defRPr/>
                </a:pPr>
                <a:endParaRPr lang="en-US" sz="1600" kern="0">
                  <a:solidFill>
                    <a:srgbClr val="000000"/>
                  </a:solidFill>
                </a:endParaRPr>
              </a:p>
            </p:txBody>
          </p:sp>
        </p:grpSp>
        <p:sp>
          <p:nvSpPr>
            <p:cNvPr id="64" name="TextBox 63"/>
            <p:cNvSpPr txBox="1"/>
            <p:nvPr/>
          </p:nvSpPr>
          <p:spPr>
            <a:xfrm>
              <a:off x="1121483" y="5046509"/>
              <a:ext cx="684527" cy="332446"/>
            </a:xfrm>
            <a:prstGeom prst="rect">
              <a:avLst/>
            </a:prstGeom>
            <a:noFill/>
          </p:spPr>
          <p:txBody>
            <a:bodyPr wrap="square" lIns="0" tIns="0" rIns="0" bIns="0" rtlCol="0">
              <a:spAutoFit/>
            </a:bodyPr>
            <a:lstStyle/>
            <a:p>
              <a:pPr algn="ctr" defTabSz="913951">
                <a:lnSpc>
                  <a:spcPct val="90000"/>
                </a:lnSpc>
                <a:defRPr/>
              </a:pPr>
              <a:r>
                <a:rPr lang="en-US" sz="1200"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576" y="3735305"/>
              <a:ext cx="845974" cy="336815"/>
            </a:xfrm>
            <a:prstGeom prst="rect">
              <a:avLst/>
            </a:prstGeom>
          </p:spPr>
        </p:pic>
      </p:grpSp>
      <p:grpSp>
        <p:nvGrpSpPr>
          <p:cNvPr id="76" name="Group 75"/>
          <p:cNvGrpSpPr/>
          <p:nvPr/>
        </p:nvGrpSpPr>
        <p:grpSpPr>
          <a:xfrm>
            <a:off x="10186206" y="5048569"/>
            <a:ext cx="192838" cy="37022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0" name="Group 79"/>
          <p:cNvGrpSpPr/>
          <p:nvPr/>
        </p:nvGrpSpPr>
        <p:grpSpPr>
          <a:xfrm>
            <a:off x="461881" y="5039048"/>
            <a:ext cx="192838" cy="37022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4" name="Group 83"/>
          <p:cNvGrpSpPr/>
          <p:nvPr/>
        </p:nvGrpSpPr>
        <p:grpSpPr>
          <a:xfrm>
            <a:off x="252361" y="5040653"/>
            <a:ext cx="192838" cy="37022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88" name="Group 87"/>
          <p:cNvGrpSpPr/>
          <p:nvPr/>
        </p:nvGrpSpPr>
        <p:grpSpPr>
          <a:xfrm>
            <a:off x="4757848" y="5031132"/>
            <a:ext cx="192838" cy="37022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grpSp>
        <p:nvGrpSpPr>
          <p:cNvPr id="92" name="Group 91"/>
          <p:cNvGrpSpPr/>
          <p:nvPr/>
        </p:nvGrpSpPr>
        <p:grpSpPr>
          <a:xfrm>
            <a:off x="7585937" y="5039048"/>
            <a:ext cx="192838" cy="37022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3951">
                <a:defRPr/>
              </a:pPr>
              <a:endParaRPr lang="en-US" sz="1799" kern="0">
                <a:solidFill>
                  <a:srgbClr val="505050"/>
                </a:solidFill>
              </a:endParaRPr>
            </a:p>
          </p:txBody>
        </p:sp>
      </p:grpSp>
      <p:sp>
        <p:nvSpPr>
          <p:cNvPr id="97" name="Rectangle 96"/>
          <p:cNvSpPr/>
          <p:nvPr/>
        </p:nvSpPr>
        <p:spPr>
          <a:xfrm>
            <a:off x="968120" y="5502699"/>
            <a:ext cx="4101968" cy="1590535"/>
          </a:xfrm>
          <a:prstGeom prst="rect">
            <a:avLst/>
          </a:prstGeom>
          <a:noFill/>
          <a:ln w="10795" cap="flat" cmpd="sng" algn="ctr">
            <a:noFill/>
            <a:prstDash val="solid"/>
            <a:headEnd type="none" w="med" len="med"/>
            <a:tailEnd type="none" w="med" len="med"/>
          </a:ln>
          <a:effectLst/>
        </p:spPr>
        <p:txBody>
          <a:bodyPr vert="horz" wrap="square" lIns="182577" tIns="146060" rIns="0" bIns="182577" numCol="1" rtlCol="0" anchor="t" anchorCtr="0" compatLnSpc="1">
            <a:prstTxWarp prst="textNoShape">
              <a:avLst/>
            </a:prstTxWarp>
          </a:bodyPr>
          <a:lstStyle/>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Automated VM protection and replication</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Remote health monitoring</a:t>
            </a:r>
          </a:p>
          <a:p>
            <a:pPr defTabSz="930772" fontAlgn="base">
              <a:lnSpc>
                <a:spcPct val="90000"/>
              </a:lnSpc>
              <a:spcAft>
                <a:spcPts val="600"/>
              </a:spcAft>
              <a:defRPr/>
            </a:pPr>
            <a:r>
              <a:rPr lang="en-US" sz="1600"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311471" y="5606967"/>
            <a:ext cx="4532524" cy="612316"/>
          </a:xfrm>
          <a:prstGeom prst="rect">
            <a:avLst/>
          </a:prstGeom>
        </p:spPr>
        <p:txBody>
          <a:bodyPr wrap="square">
            <a:spAutoFit/>
          </a:bodyPr>
          <a:lstStyle/>
          <a:p>
            <a:pPr defTabSz="930772" fontAlgn="base">
              <a:lnSpc>
                <a:spcPct val="90000"/>
              </a:lnSpc>
              <a:spcAft>
                <a:spcPts val="600"/>
              </a:spcAft>
            </a:pPr>
            <a:r>
              <a:rPr lang="en-US" sz="1600" dirty="0">
                <a:solidFill>
                  <a:srgbClr val="FFFFFF"/>
                </a:solidFill>
                <a:cs typeface="Segoe UI" panose="020B0502040204020203" pitchFamily="34" charset="0"/>
              </a:rPr>
              <a:t>No-impact recovery plan testing</a:t>
            </a:r>
          </a:p>
          <a:p>
            <a:pPr defTabSz="930772" fontAlgn="base">
              <a:lnSpc>
                <a:spcPct val="90000"/>
              </a:lnSpc>
              <a:spcAft>
                <a:spcPts val="600"/>
              </a:spcAft>
            </a:pPr>
            <a:r>
              <a:rPr lang="en-US" sz="1600"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86730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indent="-507848">
              <a:spcAft>
                <a:spcPts val="1200"/>
              </a:spcAft>
            </a:pPr>
            <a:r>
              <a:rPr lang="en-US" sz="3199" dirty="0">
                <a:solidFill>
                  <a:schemeClr val="bg1"/>
                </a:solidFill>
                <a:latin typeface="+mj-lt"/>
                <a:sym typeface="Wingdings" panose="05000000000000000000" pitchFamily="2" charset="2"/>
              </a:rPr>
              <a:t></a:t>
            </a:r>
            <a:r>
              <a:rPr lang="en-US" sz="3199" dirty="0">
                <a:latin typeface="+mj-lt"/>
                <a:sym typeface="Wingdings" panose="05000000000000000000" pitchFamily="2" charset="2"/>
              </a:rPr>
              <a:t> </a:t>
            </a:r>
            <a:r>
              <a:rPr lang="en-US" sz="3199" dirty="0">
                <a:latin typeface="Segoe UI Light" panose="020B0502040204020203" pitchFamily="34" charset="0"/>
              </a:rPr>
              <a:t>Game sessions hosted using Azure</a:t>
            </a:r>
          </a:p>
          <a:p>
            <a:pPr marL="507848" indent="-507848">
              <a:spcAft>
                <a:spcPts val="1200"/>
              </a:spcAft>
            </a:pPr>
            <a:r>
              <a:rPr lang="en-US" sz="3199" dirty="0">
                <a:solidFill>
                  <a:schemeClr val="bg1"/>
                </a:solidFill>
                <a:latin typeface="Segoe UI Light" panose="020B0502040204020203" pitchFamily="34" charset="0"/>
                <a:sym typeface="Wingdings" panose="05000000000000000000" pitchFamily="2" charset="2"/>
              </a:rPr>
              <a:t></a:t>
            </a:r>
            <a:r>
              <a:rPr lang="en-US" sz="3199" dirty="0">
                <a:latin typeface="Segoe UI Light" panose="020B0502040204020203" pitchFamily="34" charset="0"/>
                <a:sym typeface="Wingdings" panose="05000000000000000000" pitchFamily="2" charset="2"/>
              </a:rPr>
              <a:t> </a:t>
            </a:r>
            <a:r>
              <a:rPr lang="en-US" sz="3199"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0" y="1185863"/>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38834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algn="ctr" defTabSz="932013" fontAlgn="base">
                <a:spcBef>
                  <a:spcPct val="0"/>
                </a:spcBef>
                <a:spcAft>
                  <a:spcPct val="0"/>
                </a:spcAft>
              </a:pPr>
              <a:endParaRPr lang="en-US" sz="3136" dirty="0">
                <a:gradFill>
                  <a:gsLst>
                    <a:gs pos="0">
                      <a:srgbClr val="FFFFFF"/>
                    </a:gs>
                    <a:gs pos="100000">
                      <a:srgbClr val="FFFFFF"/>
                    </a:gs>
                  </a:gsLst>
                  <a:lin ang="5400000" scaled="0"/>
                </a:gradFill>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algn="ctr" defTabSz="932013" fontAlgn="base">
                <a:spcBef>
                  <a:spcPct val="0"/>
                </a:spcBef>
                <a:spcAft>
                  <a:spcPct val="0"/>
                </a:spcAft>
              </a:pPr>
              <a:r>
                <a:rPr lang="en-US" sz="3600"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defTabSz="913859"/>
              <a:endParaRPr lang="en-US" sz="1568">
                <a:solidFill>
                  <a:srgbClr val="505050"/>
                </a:solidFill>
              </a:endParaRPr>
            </a:p>
          </p:txBody>
        </p:sp>
      </p:grpSp>
    </p:spTree>
    <p:extLst>
      <p:ext uri="{BB962C8B-B14F-4D97-AF65-F5344CB8AC3E}">
        <p14:creationId xmlns:p14="http://schemas.microsoft.com/office/powerpoint/2010/main" val="295215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6575" y="1189038"/>
            <a:ext cx="11112500" cy="4675187"/>
          </a:xfrm>
          <a:prstGeom prst="rect">
            <a:avLst/>
          </a:prstGeom>
        </p:spPr>
        <p:txBody>
          <a:bodyPr/>
          <a:lstStyle/>
          <a:p>
            <a:pPr marL="346074" lvl="1" indent="-342900" defTabSz="914051">
              <a:spcBef>
                <a:spcPts val="600"/>
              </a:spcBef>
            </a:pPr>
            <a:r>
              <a:rPr lang="en-US" sz="2800" spc="-51" dirty="0">
                <a:solidFill>
                  <a:schemeClr val="bg1"/>
                </a:solidFill>
              </a:rPr>
              <a:t>SQL Server database technology as a service </a:t>
            </a:r>
          </a:p>
          <a:p>
            <a:pPr marL="346074" lvl="1" indent="-342900" defTabSz="914051">
              <a:spcBef>
                <a:spcPts val="600"/>
              </a:spcBef>
            </a:pPr>
            <a:r>
              <a:rPr lang="en-US" sz="2800" spc="-51" dirty="0">
                <a:solidFill>
                  <a:schemeClr val="bg1"/>
                </a:solidFill>
              </a:rPr>
              <a:t>Fully </a:t>
            </a:r>
            <a:r>
              <a:rPr lang="en-US" sz="2800" spc="-51" dirty="0" smtClean="0">
                <a:solidFill>
                  <a:schemeClr val="bg1"/>
                </a:solidFill>
              </a:rPr>
              <a:t>Managed</a:t>
            </a:r>
          </a:p>
          <a:p>
            <a:pPr marL="346074" lvl="1" indent="-342900" defTabSz="914051">
              <a:spcBef>
                <a:spcPts val="600"/>
              </a:spcBef>
            </a:pPr>
            <a:r>
              <a:rPr lang="en-US" sz="2800" spc="-51" dirty="0" smtClean="0">
                <a:solidFill>
                  <a:schemeClr val="bg1"/>
                </a:solidFill>
              </a:rPr>
              <a:t>Enterprise-ready </a:t>
            </a:r>
            <a:r>
              <a:rPr lang="en-US" sz="2800" spc="-51" dirty="0">
                <a:solidFill>
                  <a:schemeClr val="bg1"/>
                </a:solidFill>
              </a:rPr>
              <a:t>with automatic support for HA</a:t>
            </a:r>
          </a:p>
          <a:p>
            <a:pPr marL="346074" lvl="1" indent="-342900" defTabSz="914051">
              <a:spcBef>
                <a:spcPts val="600"/>
              </a:spcBef>
            </a:pPr>
            <a:r>
              <a:rPr lang="en-US" sz="2800" spc="-51" dirty="0">
                <a:solidFill>
                  <a:schemeClr val="bg1"/>
                </a:solidFill>
              </a:rPr>
              <a:t>Designed to scale out elastically with demand</a:t>
            </a:r>
          </a:p>
          <a:p>
            <a:pPr marL="346074" lvl="1" indent="-342900" defTabSz="914051">
              <a:spcBef>
                <a:spcPts val="600"/>
              </a:spcBef>
            </a:pPr>
            <a:r>
              <a:rPr lang="en-US" sz="2800" spc="-51" dirty="0">
                <a:solidFill>
                  <a:schemeClr val="bg1"/>
                </a:solidFill>
              </a:rPr>
              <a:t>Ideal for simple and complex </a:t>
            </a:r>
            <a:r>
              <a:rPr lang="en-US" sz="2800" spc="-51" dirty="0" smtClean="0">
                <a:solidFill>
                  <a:schemeClr val="bg1"/>
                </a:solidFill>
              </a:rPr>
              <a:t>applications</a:t>
            </a:r>
          </a:p>
          <a:p>
            <a:pPr marL="346074" lvl="1" indent="-342900" defTabSz="914051">
              <a:spcBef>
                <a:spcPts val="600"/>
              </a:spcBef>
            </a:pPr>
            <a:r>
              <a:rPr lang="en-US" sz="2800" spc="-51" dirty="0" smtClean="0">
                <a:solidFill>
                  <a:schemeClr val="bg1"/>
                </a:solidFill>
              </a:rPr>
              <a:t>Full support for TDS and ODBC</a:t>
            </a:r>
          </a:p>
          <a:p>
            <a:pPr marL="346074" lvl="1" indent="-342900" defTabSz="914051">
              <a:spcBef>
                <a:spcPts val="600"/>
              </a:spcBef>
            </a:pPr>
            <a:r>
              <a:rPr lang="en-US" sz="2800" spc="-51" dirty="0" smtClean="0">
                <a:solidFill>
                  <a:schemeClr val="bg1"/>
                </a:solidFill>
              </a:rPr>
              <a:t>Familiar language and framework support</a:t>
            </a:r>
          </a:p>
          <a:p>
            <a:pPr marL="346074" lvl="1" indent="-342900" defTabSz="914051">
              <a:spcBef>
                <a:spcPts val="600"/>
              </a:spcBef>
            </a:pPr>
            <a:r>
              <a:rPr lang="en-US" sz="2800" spc="-51" dirty="0" smtClean="0">
                <a:solidFill>
                  <a:schemeClr val="bg1"/>
                </a:solidFill>
              </a:rPr>
              <a:t>Cross Datacenter failover and backups to </a:t>
            </a:r>
            <a:br>
              <a:rPr lang="en-US" sz="2800" spc="-51" dirty="0" smtClean="0">
                <a:solidFill>
                  <a:schemeClr val="bg1"/>
                </a:solidFill>
              </a:rPr>
            </a:br>
            <a:r>
              <a:rPr lang="en-US" sz="2800" spc="-51" dirty="0" smtClean="0">
                <a:solidFill>
                  <a:schemeClr val="bg1"/>
                </a:solidFill>
              </a:rPr>
              <a:t>support disaster recovery scenarios</a:t>
            </a:r>
          </a:p>
          <a:p>
            <a:pPr marL="346074" lvl="1" indent="-342900" defTabSz="914051">
              <a:spcBef>
                <a:spcPts val="600"/>
              </a:spcBef>
            </a:pPr>
            <a:endParaRPr lang="en-US" sz="2800" spc="-51" dirty="0">
              <a:solidFill>
                <a:schemeClr val="bg1"/>
              </a:solidFill>
            </a:endParaRPr>
          </a:p>
        </p:txBody>
      </p:sp>
      <p:pic>
        <p:nvPicPr>
          <p:cNvPr id="5" name="Picture 4"/>
          <p:cNvPicPr>
            <a:picLocks noChangeAspect="1"/>
          </p:cNvPicPr>
          <p:nvPr/>
        </p:nvPicPr>
        <p:blipFill>
          <a:blip r:embed="rId2"/>
          <a:stretch>
            <a:fillRect/>
          </a:stretch>
        </p:blipFill>
        <p:spPr>
          <a:xfrm>
            <a:off x="7548051" y="3886200"/>
            <a:ext cx="4370899" cy="2409825"/>
          </a:xfrm>
          <a:prstGeom prst="rect">
            <a:avLst/>
          </a:prstGeom>
        </p:spPr>
      </p:pic>
    </p:spTree>
    <p:extLst>
      <p:ext uri="{BB962C8B-B14F-4D97-AF65-F5344CB8AC3E}">
        <p14:creationId xmlns:p14="http://schemas.microsoft.com/office/powerpoint/2010/main" val="267974687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4" name="Title 1"/>
          <p:cNvSpPr txBox="1">
            <a:spLocks/>
          </p:cNvSpPr>
          <p:nvPr/>
        </p:nvSpPr>
        <p:spPr>
          <a:xfrm>
            <a:off x="6564086"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Machine Learning</a:t>
            </a:r>
            <a:endParaRPr lang="en-US" sz="2400" b="1" dirty="0">
              <a:solidFill>
                <a:schemeClr val="bg1"/>
              </a:solidFill>
            </a:endParaRPr>
          </a:p>
        </p:txBody>
      </p:sp>
      <p:sp>
        <p:nvSpPr>
          <p:cNvPr id="5" name="TextBox 4"/>
          <p:cNvSpPr txBox="1"/>
          <p:nvPr/>
        </p:nvSpPr>
        <p:spPr>
          <a:xfrm>
            <a:off x="6822123" y="1567696"/>
            <a:ext cx="5070546" cy="1785104"/>
          </a:xfrm>
          <a:prstGeom prst="rect">
            <a:avLst/>
          </a:prstGeom>
          <a:noFill/>
        </p:spPr>
        <p:txBody>
          <a:bodyPr wrap="square" rtlCol="0">
            <a:spAutoFit/>
          </a:bodyPr>
          <a:lstStyle/>
          <a:p>
            <a:pPr>
              <a:spcAft>
                <a:spcPts val="1200"/>
              </a:spcAft>
            </a:pPr>
            <a:r>
              <a:rPr lang="en-US" sz="1600" dirty="0" smtClean="0">
                <a:solidFill>
                  <a:schemeClr val="bg1"/>
                </a:solidFill>
              </a:rPr>
              <a:t>Mashup sophisticated intelligent algorithms</a:t>
            </a:r>
          </a:p>
          <a:p>
            <a:pPr>
              <a:spcAft>
                <a:spcPts val="1200"/>
              </a:spcAft>
            </a:pPr>
            <a:r>
              <a:rPr lang="en-US" sz="1600" dirty="0" smtClean="0">
                <a:solidFill>
                  <a:schemeClr val="bg1"/>
                </a:solidFill>
              </a:rPr>
              <a:t>Enables </a:t>
            </a:r>
            <a:r>
              <a:rPr lang="en-US" sz="1600" dirty="0">
                <a:solidFill>
                  <a:schemeClr val="bg1"/>
                </a:solidFill>
              </a:rPr>
              <a:t>data scientists and developers to efficiently embed predictive analytics into their applications</a:t>
            </a:r>
          </a:p>
          <a:p>
            <a:pPr>
              <a:spcAft>
                <a:spcPts val="1200"/>
              </a:spcAft>
            </a:pPr>
            <a:r>
              <a:rPr lang="en-US" sz="1600" dirty="0" smtClean="0">
                <a:solidFill>
                  <a:schemeClr val="bg1"/>
                </a:solidFill>
              </a:rPr>
              <a:t>Elastic, pay as you go with low operating costs</a:t>
            </a:r>
          </a:p>
          <a:p>
            <a:pPr>
              <a:spcAft>
                <a:spcPts val="1200"/>
              </a:spcAft>
            </a:pPr>
            <a:r>
              <a:rPr lang="en-US" sz="1600" dirty="0" smtClean="0">
                <a:solidFill>
                  <a:schemeClr val="bg1"/>
                </a:solidFill>
              </a:rPr>
              <a:t>Extend with Power BI, Hadoop and cloud hosted data</a:t>
            </a:r>
          </a:p>
        </p:txBody>
      </p:sp>
      <p:grpSp>
        <p:nvGrpSpPr>
          <p:cNvPr id="6" name="Group 5"/>
          <p:cNvGrpSpPr/>
          <p:nvPr/>
        </p:nvGrpSpPr>
        <p:grpSpPr>
          <a:xfrm>
            <a:off x="6780001" y="3429000"/>
            <a:ext cx="4876800" cy="3292208"/>
            <a:chOff x="452438" y="985838"/>
            <a:chExt cx="6494463" cy="4651816"/>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8" name="Group 14"/>
            <p:cNvGrpSpPr>
              <a:grpSpLocks noChangeAspect="1"/>
            </p:cNvGrpSpPr>
            <p:nvPr/>
          </p:nvGrpSpPr>
          <p:grpSpPr bwMode="auto">
            <a:xfrm>
              <a:off x="452438" y="985838"/>
              <a:ext cx="6494463" cy="400050"/>
              <a:chOff x="285" y="621"/>
              <a:chExt cx="4091" cy="252"/>
            </a:xfrm>
          </p:grpSpPr>
          <p:sp>
            <p:nvSpPr>
              <p:cNvPr id="9"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7" name="Title 1"/>
          <p:cNvSpPr txBox="1">
            <a:spLocks/>
          </p:cNvSpPr>
          <p:nvPr/>
        </p:nvSpPr>
        <p:spPr>
          <a:xfrm>
            <a:off x="349975" y="1072446"/>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smtClean="0">
                <a:solidFill>
                  <a:schemeClr val="bg1"/>
                </a:solidFill>
              </a:rPr>
              <a:t>Microsoft Azure </a:t>
            </a:r>
            <a:r>
              <a:rPr lang="en-US" sz="2400" b="1" dirty="0" err="1" smtClean="0">
                <a:solidFill>
                  <a:schemeClr val="bg1"/>
                </a:solidFill>
              </a:rPr>
              <a:t>HDInsight</a:t>
            </a:r>
            <a:endParaRPr lang="en-US" sz="2400" b="1" dirty="0">
              <a:solidFill>
                <a:schemeClr val="bg1"/>
              </a:solidFill>
            </a:endParaRPr>
          </a:p>
        </p:txBody>
      </p:sp>
      <p:sp>
        <p:nvSpPr>
          <p:cNvPr id="18" name="TextBox 17"/>
          <p:cNvSpPr txBox="1"/>
          <p:nvPr/>
        </p:nvSpPr>
        <p:spPr>
          <a:xfrm>
            <a:off x="608012" y="1567696"/>
            <a:ext cx="4495800" cy="1785104"/>
          </a:xfrm>
          <a:prstGeom prst="rect">
            <a:avLst/>
          </a:prstGeom>
          <a:noFill/>
        </p:spPr>
        <p:txBody>
          <a:bodyPr wrap="square" rtlCol="0">
            <a:spAutoFit/>
          </a:bodyPr>
          <a:lstStyle/>
          <a:p>
            <a:pPr>
              <a:spcAft>
                <a:spcPts val="1200"/>
              </a:spcAft>
            </a:pPr>
            <a:r>
              <a:rPr lang="en-US" sz="1600" dirty="0" smtClean="0">
                <a:solidFill>
                  <a:schemeClr val="bg1"/>
                </a:solidFill>
              </a:rPr>
              <a:t>Microsoft instance of Hadoop distribution running as service</a:t>
            </a:r>
          </a:p>
          <a:p>
            <a:pPr>
              <a:spcAft>
                <a:spcPts val="1200"/>
              </a:spcAft>
            </a:pPr>
            <a:r>
              <a:rPr lang="en-US" sz="1600" dirty="0" smtClean="0">
                <a:solidFill>
                  <a:schemeClr val="bg1"/>
                </a:solidFill>
              </a:rPr>
              <a:t>Support existing ecosystem from Hive, Pig, </a:t>
            </a:r>
            <a:r>
              <a:rPr lang="en-US" sz="1600" dirty="0" err="1" smtClean="0">
                <a:solidFill>
                  <a:schemeClr val="bg1"/>
                </a:solidFill>
              </a:rPr>
              <a:t>etc</a:t>
            </a:r>
            <a:endParaRPr lang="en-US" sz="1600" dirty="0" smtClean="0">
              <a:solidFill>
                <a:schemeClr val="bg1"/>
              </a:solidFill>
            </a:endParaRPr>
          </a:p>
          <a:p>
            <a:pPr>
              <a:spcAft>
                <a:spcPts val="1200"/>
              </a:spcAft>
            </a:pPr>
            <a:r>
              <a:rPr lang="en-US" sz="1600" dirty="0" smtClean="0">
                <a:solidFill>
                  <a:schemeClr val="bg1"/>
                </a:solidFill>
              </a:rPr>
              <a:t>Extended to support Excel and BI tooling</a:t>
            </a:r>
          </a:p>
          <a:p>
            <a:pPr>
              <a:spcAft>
                <a:spcPts val="1200"/>
              </a:spcAft>
            </a:pPr>
            <a:r>
              <a:rPr lang="en-US" sz="1600" dirty="0" smtClean="0">
                <a:solidFill>
                  <a:schemeClr val="bg1"/>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2" y="3709879"/>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99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25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250"/>
                                        <p:tgtEl>
                                          <p:spTgt spid="4"/>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childTnLst>
                                </p:cTn>
                              </p:par>
                              <p:par>
                                <p:cTn id="23" presetID="10" presetClass="entr" presetSubtype="0" fill="hold" nodeType="withEffect">
                                  <p:stCondLst>
                                    <p:cond delay="1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smtClean="0">
                <a:solidFill>
                  <a:schemeClr val="bg1"/>
                </a:solidFill>
              </a:rPr>
              <a:t>Try App Service Today</a:t>
            </a:r>
            <a:endParaRPr lang="en-US" sz="4400" dirty="0">
              <a:solidFill>
                <a:schemeClr val="bg1"/>
              </a:solidFill>
            </a:endParaRPr>
          </a:p>
        </p:txBody>
      </p:sp>
      <p:sp>
        <p:nvSpPr>
          <p:cNvPr id="2" name="Slide Number Placeholder 1"/>
          <p:cNvSpPr>
            <a:spLocks noGrp="1"/>
          </p:cNvSpPr>
          <p:nvPr>
            <p:ph type="sldNum" sz="quarter" idx="4294967295"/>
          </p:nvPr>
        </p:nvSpPr>
        <p:spPr>
          <a:xfrm>
            <a:off x="9447213" y="6356350"/>
            <a:ext cx="2741612" cy="365125"/>
          </a:xfrm>
          <a:prstGeom prst="rect">
            <a:avLst/>
          </a:prstGeom>
        </p:spPr>
        <p:txBody>
          <a:bodyPr/>
          <a:lstStyle/>
          <a:p>
            <a:fld id="{31ACB92F-976F-4790-8F56-390EBAC9F625}" type="slidenum">
              <a:rPr lang="en-US" smtClean="0"/>
              <a:t>33</a:t>
            </a:fld>
            <a:endParaRPr lang="en-US"/>
          </a:p>
        </p:txBody>
      </p:sp>
      <p:pic>
        <p:nvPicPr>
          <p:cNvPr id="7" name="Picture 6" descr="Screen Clipping"/>
          <p:cNvPicPr>
            <a:picLocks noChangeAspect="1"/>
          </p:cNvPicPr>
          <p:nvPr/>
        </p:nvPicPr>
        <p:blipFill rotWithShape="1">
          <a:blip r:embed="rId2">
            <a:extLst>
              <a:ext uri="{28A0092B-C50C-407E-A947-70E740481C1C}">
                <a14:useLocalDpi xmlns:a14="http://schemas.microsoft.com/office/drawing/2010/main" val="0"/>
              </a:ext>
            </a:extLst>
          </a:blip>
          <a:srcRect b="1297"/>
          <a:stretch/>
        </p:blipFill>
        <p:spPr>
          <a:xfrm>
            <a:off x="989012" y="381000"/>
            <a:ext cx="9448800" cy="4876800"/>
          </a:xfrm>
          <a:prstGeom prst="rect">
            <a:avLst/>
          </a:prstGeom>
        </p:spPr>
      </p:pic>
      <p:sp>
        <p:nvSpPr>
          <p:cNvPr id="9" name="Rectangle 8"/>
          <p:cNvSpPr/>
          <p:nvPr/>
        </p:nvSpPr>
        <p:spPr bwMode="auto">
          <a:xfrm>
            <a:off x="8532812" y="1295400"/>
            <a:ext cx="3270805" cy="1828800"/>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Free</a:t>
            </a:r>
          </a:p>
          <a:p>
            <a:pPr defTabSz="932472" fontAlgn="base">
              <a:lnSpc>
                <a:spcPct val="90000"/>
              </a:lnSpc>
              <a:spcBef>
                <a:spcPct val="0"/>
              </a:spcBef>
              <a:spcAft>
                <a:spcPct val="0"/>
              </a:spcAft>
            </a:pPr>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smtClean="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0812" y="61094"/>
            <a:ext cx="3394904" cy="369332"/>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16051783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Create new sites in seconds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Easily manage and scale your sites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Automatic load balancing and shared storage across instances</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Scale out or up to reserved instances for improved performance and scale</a:t>
            </a:r>
          </a:p>
          <a:p>
            <a:pPr marL="0" indent="0">
              <a:lnSpc>
                <a:spcPct val="100000"/>
              </a:lnSpc>
              <a:spcAft>
                <a:spcPts val="800"/>
              </a:spcAft>
              <a:buNone/>
              <a:defRPr/>
            </a:pPr>
            <a:r>
              <a:rPr lang="en-US" sz="1799" dirty="0">
                <a:solidFill>
                  <a:schemeClr val="bg1"/>
                </a:solidFill>
                <a:latin typeface="Segoe UI Light" panose="020B0502040204020203" pitchFamily="34" charset="0"/>
                <a:cs typeface="Segoe UI Light" panose="020B0502040204020203" pitchFamily="34" charset="0"/>
              </a:rPr>
              <a:t>Built-in web jobs support</a:t>
            </a: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Use ASP.NET, ASP, PHP, </a:t>
            </a:r>
            <a:r>
              <a:rPr lang="en-US" sz="1799" dirty="0" smtClean="0">
                <a:solidFill>
                  <a:schemeClr val="bg1"/>
                </a:solidFill>
                <a:latin typeface="Segoe UI Light" panose="020B0502040204020203" pitchFamily="34" charset="0"/>
                <a:cs typeface="Segoe UI Light" panose="020B0502040204020203" pitchFamily="34" charset="0"/>
              </a:rPr>
              <a:t>Java, Node.js, Python</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SQL </a:t>
            </a:r>
            <a:r>
              <a:rPr lang="en-US" sz="1799" dirty="0" smtClean="0">
                <a:solidFill>
                  <a:schemeClr val="bg1"/>
                </a:solidFill>
                <a:latin typeface="Segoe UI Light" panose="020B0502040204020203" pitchFamily="34" charset="0"/>
                <a:cs typeface="Segoe UI Light" panose="020B0502040204020203" pitchFamily="34" charset="0"/>
              </a:rPr>
              <a:t>Database or </a:t>
            </a:r>
            <a:r>
              <a:rPr lang="en-US" sz="1799" dirty="0">
                <a:solidFill>
                  <a:schemeClr val="bg1"/>
                </a:solidFill>
                <a:latin typeface="Segoe UI Light" panose="020B0502040204020203" pitchFamily="34" charset="0"/>
                <a:cs typeface="Segoe UI Light" panose="020B0502040204020203" pitchFamily="34" charset="0"/>
              </a:rPr>
              <a:t>MySQL databases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any Web development tool on any platform (Windows, OSX, Linux)</a:t>
            </a: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Rapid deployment for quick iteration</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Integrated source control with Team Foundation Server (TFS) and </a:t>
            </a:r>
            <a:r>
              <a:rPr lang="en-US" sz="1799" dirty="0" err="1">
                <a:solidFill>
                  <a:schemeClr val="bg1"/>
                </a:solidFill>
                <a:latin typeface="Segoe UI Light" panose="020B0502040204020203" pitchFamily="34" charset="0"/>
                <a:cs typeface="Segoe UI Light" panose="020B0502040204020203" pitchFamily="34" charset="0"/>
              </a:rPr>
              <a:t>Git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 access to request logs, failed requests diagnostics and diagnostics</a:t>
            </a:r>
          </a:p>
        </p:txBody>
      </p:sp>
      <p:sp>
        <p:nvSpPr>
          <p:cNvPr id="23" name="Text Placeholder 1"/>
          <p:cNvSpPr txBox="1">
            <a:spLocks/>
          </p:cNvSpPr>
          <p:nvPr/>
        </p:nvSpPr>
        <p:spPr>
          <a:xfrm>
            <a:off x="358609" y="614005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277594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xEl>
                                              <p:pRg st="4" end="4"/>
                                            </p:txEl>
                                          </p:spTgt>
                                        </p:tgtEl>
                                        <p:attrNameLst>
                                          <p:attrName>style.visibility</p:attrName>
                                        </p:attrNameLst>
                                      </p:cBhvr>
                                      <p:to>
                                        <p:strVal val="visible"/>
                                      </p:to>
                                    </p:set>
                                    <p:animEffect transition="in" filter="fade">
                                      <p:cBhvr>
                                        <p:cTn id="29" dur="500"/>
                                        <p:tgtEl>
                                          <p:spTgt spid="20">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
                                            <p:txEl>
                                              <p:pRg st="1" end="1"/>
                                            </p:txEl>
                                          </p:spTgt>
                                        </p:tgtEl>
                                        <p:attrNameLst>
                                          <p:attrName>style.visibility</p:attrName>
                                        </p:attrNameLst>
                                      </p:cBhvr>
                                      <p:to>
                                        <p:strVal val="visible"/>
                                      </p:to>
                                    </p:set>
                                    <p:animEffect transition="in" filter="fade">
                                      <p:cBhvr>
                                        <p:cTn id="41" dur="500"/>
                                        <p:tgtEl>
                                          <p:spTgt spid="21">
                                            <p:txEl>
                                              <p:pRg st="1" end="1"/>
                                            </p:txEl>
                                          </p:spTgt>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1">
                                            <p:txEl>
                                              <p:pRg st="2" end="2"/>
                                            </p:txEl>
                                          </p:spTgt>
                                        </p:tgtEl>
                                        <p:attrNameLst>
                                          <p:attrName>style.visibility</p:attrName>
                                        </p:attrNameLst>
                                      </p:cBhvr>
                                      <p:to>
                                        <p:strVal val="visible"/>
                                      </p:to>
                                    </p:set>
                                    <p:animEffect transition="in" filter="fade">
                                      <p:cBhvr>
                                        <p:cTn id="45" dur="500"/>
                                        <p:tgtEl>
                                          <p:spTgt spid="21">
                                            <p:txEl>
                                              <p:pRg st="2" end="2"/>
                                            </p:txEl>
                                          </p:spTgt>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1">
                                            <p:txEl>
                                              <p:pRg st="3" end="3"/>
                                            </p:txEl>
                                          </p:spTgt>
                                        </p:tgtEl>
                                        <p:attrNameLst>
                                          <p:attrName>style.visibility</p:attrName>
                                        </p:attrNameLst>
                                      </p:cBhvr>
                                      <p:to>
                                        <p:strVal val="visible"/>
                                      </p:to>
                                    </p:set>
                                    <p:animEffect transition="in" filter="fade">
                                      <p:cBhvr>
                                        <p:cTn id="49" dur="500"/>
                                        <p:tgtEl>
                                          <p:spTgt spid="21">
                                            <p:txEl>
                                              <p:pRg st="3" end="3"/>
                                            </p:txEl>
                                          </p:spTgt>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1">
                                            <p:txEl>
                                              <p:pRg st="4" end="4"/>
                                            </p:txEl>
                                          </p:spTgt>
                                        </p:tgtEl>
                                        <p:attrNameLst>
                                          <p:attrName>style.visibility</p:attrName>
                                        </p:attrNameLst>
                                      </p:cBhvr>
                                      <p:to>
                                        <p:strVal val="visible"/>
                                      </p:to>
                                    </p:set>
                                    <p:animEffect transition="in" filter="fade">
                                      <p:cBhvr>
                                        <p:cTn id="53" dur="500"/>
                                        <p:tgtEl>
                                          <p:spTgt spid="21">
                                            <p:txEl>
                                              <p:pRg st="4" end="4"/>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childTnLst>
                          </p:cTn>
                        </p:par>
                        <p:par>
                          <p:cTn id="57" fill="hold">
                            <p:stCondLst>
                              <p:cond delay="5500"/>
                            </p:stCondLst>
                            <p:childTnLst>
                              <p:par>
                                <p:cTn id="58" presetID="10" presetClass="entr" presetSubtype="0"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Effect transition="in" filter="fade">
                                      <p:cBhvr>
                                        <p:cTn id="60" dur="500"/>
                                        <p:tgtEl>
                                          <p:spTgt spid="22">
                                            <p:txEl>
                                              <p:pRg st="0" end="0"/>
                                            </p:txEl>
                                          </p:spTgt>
                                        </p:tgtEl>
                                      </p:cBhvr>
                                    </p:animEffect>
                                  </p:childTnLst>
                                </p:cTn>
                              </p:par>
                            </p:childTnLst>
                          </p:cTn>
                        </p:par>
                        <p:par>
                          <p:cTn id="61" fill="hold">
                            <p:stCondLst>
                              <p:cond delay="6000"/>
                            </p:stCondLst>
                            <p:childTnLst>
                              <p:par>
                                <p:cTn id="62" presetID="10" presetClass="entr" presetSubtype="0" fill="hold" grpId="0" nodeType="after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22">
                                            <p:txEl>
                                              <p:pRg st="2" end="2"/>
                                            </p:txEl>
                                          </p:spTgt>
                                        </p:tgtEl>
                                        <p:attrNameLst>
                                          <p:attrName>style.visibility</p:attrName>
                                        </p:attrNameLst>
                                      </p:cBhvr>
                                      <p:to>
                                        <p:strVal val="visible"/>
                                      </p:to>
                                    </p:set>
                                    <p:animEffect transition="in" filter="fade">
                                      <p:cBhvr>
                                        <p:cTn id="68" dur="500"/>
                                        <p:tgtEl>
                                          <p:spTgt spid="22">
                                            <p:txEl>
                                              <p:pRg st="2" end="2"/>
                                            </p:txEl>
                                          </p:spTgt>
                                        </p:tgtEl>
                                      </p:cBhvr>
                                    </p:animEffect>
                                  </p:childTnLst>
                                </p:cTn>
                              </p:par>
                            </p:childTnLst>
                          </p:cTn>
                        </p:par>
                        <p:par>
                          <p:cTn id="69" fill="hold">
                            <p:stCondLst>
                              <p:cond delay="7000"/>
                            </p:stCondLst>
                            <p:childTnLst>
                              <p:par>
                                <p:cTn id="70" presetID="10" presetClass="entr" presetSubtype="0" fill="hold" grpId="0" nodeType="afterEffect">
                                  <p:stCondLst>
                                    <p:cond delay="0"/>
                                  </p:stCondLst>
                                  <p:childTnLst>
                                    <p:set>
                                      <p:cBhvr>
                                        <p:cTn id="71" dur="1" fill="hold">
                                          <p:stCondLst>
                                            <p:cond delay="0"/>
                                          </p:stCondLst>
                                        </p:cTn>
                                        <p:tgtEl>
                                          <p:spTgt spid="22">
                                            <p:txEl>
                                              <p:pRg st="3" end="3"/>
                                            </p:txEl>
                                          </p:spTgt>
                                        </p:tgtEl>
                                        <p:attrNameLst>
                                          <p:attrName>style.visibility</p:attrName>
                                        </p:attrNameLst>
                                      </p:cBhvr>
                                      <p:to>
                                        <p:strVal val="visible"/>
                                      </p:to>
                                    </p:set>
                                    <p:animEffect transition="in" filter="fade">
                                      <p:cBhvr>
                                        <p:cTn id="72"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smtClean="0"/>
              <a:t>On Demand Media Services</a:t>
            </a:r>
          </a:p>
          <a:p>
            <a:r>
              <a:rPr lang="en-US" sz="3200" smtClean="0"/>
              <a:t>Video-on-demand</a:t>
            </a:r>
          </a:p>
          <a:p>
            <a:pPr lvl="1"/>
            <a:r>
              <a:rPr lang="en-US" sz="1800" smtClean="0"/>
              <a:t>Ingest</a:t>
            </a:r>
          </a:p>
          <a:p>
            <a:pPr lvl="1"/>
            <a:r>
              <a:rPr lang="en-US" sz="1800" smtClean="0"/>
              <a:t>Encode</a:t>
            </a:r>
          </a:p>
          <a:p>
            <a:pPr lvl="1"/>
            <a:r>
              <a:rPr lang="en-US" sz="1800" smtClean="0"/>
              <a:t>Package</a:t>
            </a:r>
          </a:p>
          <a:p>
            <a:pPr lvl="1"/>
            <a:r>
              <a:rPr lang="en-US" sz="1800" smtClean="0"/>
              <a:t>Encrypt</a:t>
            </a:r>
          </a:p>
          <a:p>
            <a:pPr lvl="1"/>
            <a:r>
              <a:rPr lang="en-US" sz="1800" smtClean="0"/>
              <a:t>Delivery</a:t>
            </a:r>
          </a:p>
          <a:p>
            <a:r>
              <a:rPr lang="en-US" sz="3200" smtClean="0"/>
              <a:t>Live Streaming Support</a:t>
            </a:r>
          </a:p>
          <a:p>
            <a:r>
              <a:rPr lang="en-US" sz="3200" smtClean="0"/>
              <a:t>Office 365 Integration</a:t>
            </a:r>
            <a:endParaRPr lang="en-US" sz="3200" dirty="0" smtClean="0"/>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5897" y="1524000"/>
            <a:ext cx="8325664"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62" name="Rectangle 61"/>
          <p:cNvSpPr/>
          <p:nvPr/>
        </p:nvSpPr>
        <p:spPr>
          <a:xfrm>
            <a:off x="1053995"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Premises</a:t>
            </a:r>
          </a:p>
        </p:txBody>
      </p:sp>
      <p:sp>
        <p:nvSpPr>
          <p:cNvPr id="63" name="TextBox 52"/>
          <p:cNvSpPr txBox="1"/>
          <p:nvPr/>
        </p:nvSpPr>
        <p:spPr>
          <a:xfrm>
            <a:off x="728530" y="2724959"/>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64" name="Rectangle 63"/>
          <p:cNvSpPr/>
          <p:nvPr/>
        </p:nvSpPr>
        <p:spPr>
          <a:xfrm>
            <a:off x="3828060"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8335" y="5495395"/>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8335" y="504075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8335" y="5950029"/>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8335" y="413148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8335" y="3676850"/>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8335" y="4586123"/>
            <a:ext cx="1637582"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8335" y="27675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8335" y="23129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8335" y="32222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5145" y="4545030"/>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798532"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2290" y="2312942"/>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59697"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sp>
        <p:nvSpPr>
          <p:cNvPr id="78" name="Rectangle 77"/>
          <p:cNvSpPr/>
          <p:nvPr/>
        </p:nvSpPr>
        <p:spPr>
          <a:xfrm>
            <a:off x="6414334"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2237"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1098" y="380166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3637"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0785" y="232107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5399" y="549539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5399" y="504075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5399" y="595002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5399" y="413148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5399" y="367684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5399" y="458612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5399" y="2312942"/>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5399" y="322221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5399" y="2767578"/>
            <a:ext cx="1637581"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92" name="Rectangle 91"/>
          <p:cNvSpPr/>
          <p:nvPr/>
        </p:nvSpPr>
        <p:spPr>
          <a:xfrm>
            <a:off x="883611"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Hosting models</a:t>
            </a:r>
          </a:p>
        </p:txBody>
      </p:sp>
      <p:sp>
        <p:nvSpPr>
          <p:cNvPr id="93" name="Rectangle 92"/>
          <p:cNvSpPr/>
          <p:nvPr/>
        </p:nvSpPr>
        <p:spPr bwMode="auto">
          <a:xfrm>
            <a:off x="9158638" y="1523999"/>
            <a:ext cx="2658029" cy="4815144"/>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sp>
        <p:nvSpPr>
          <p:cNvPr id="94" name="Rectangle 93"/>
          <p:cNvSpPr/>
          <p:nvPr/>
        </p:nvSpPr>
        <p:spPr>
          <a:xfrm>
            <a:off x="9283839"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Software</a:t>
            </a:r>
            <a:r>
              <a:rPr lang="en-US" sz="1999" dirty="0">
                <a:solidFill>
                  <a:schemeClr val="bg1"/>
                </a:solidFill>
                <a:latin typeface="Segoe UI Light" panose="020B0502040204020203" pitchFamily="34" charset="0"/>
                <a:ea typeface="+mj-ea"/>
                <a:cs typeface="Segoe UI Light" panose="020B0502040204020203" pitchFamily="34" charset="0"/>
              </a:rPr>
              <a:t>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95" name="Rectangle 94"/>
          <p:cNvSpPr/>
          <p:nvPr/>
        </p:nvSpPr>
        <p:spPr>
          <a:xfrm>
            <a:off x="9300492" y="5495392"/>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96" name="Rectangle 95"/>
          <p:cNvSpPr/>
          <p:nvPr/>
        </p:nvSpPr>
        <p:spPr>
          <a:xfrm>
            <a:off x="9300492" y="504075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97" name="Rectangle 96"/>
          <p:cNvSpPr/>
          <p:nvPr/>
        </p:nvSpPr>
        <p:spPr>
          <a:xfrm>
            <a:off x="9300492" y="5950026"/>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98" name="Rectangle 97"/>
          <p:cNvSpPr/>
          <p:nvPr/>
        </p:nvSpPr>
        <p:spPr>
          <a:xfrm>
            <a:off x="9300492" y="4131484"/>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99" name="Rectangle 98"/>
          <p:cNvSpPr/>
          <p:nvPr/>
        </p:nvSpPr>
        <p:spPr>
          <a:xfrm>
            <a:off x="9300492" y="3676847"/>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00" name="Rectangle 99"/>
          <p:cNvSpPr/>
          <p:nvPr/>
        </p:nvSpPr>
        <p:spPr>
          <a:xfrm>
            <a:off x="9300492" y="4586118"/>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01" name="Rectangle 100"/>
          <p:cNvSpPr/>
          <p:nvPr/>
        </p:nvSpPr>
        <p:spPr>
          <a:xfrm>
            <a:off x="9300492" y="2312939"/>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102" name="Rectangle 101"/>
          <p:cNvSpPr/>
          <p:nvPr/>
        </p:nvSpPr>
        <p:spPr>
          <a:xfrm>
            <a:off x="9300492" y="3222211"/>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03" name="Rectangle 102"/>
          <p:cNvSpPr/>
          <p:nvPr/>
        </p:nvSpPr>
        <p:spPr>
          <a:xfrm>
            <a:off x="9300492" y="2767575"/>
            <a:ext cx="1637581" cy="380847"/>
          </a:xfrm>
          <a:prstGeom prst="rect">
            <a:avLst/>
          </a:prstGeom>
          <a:solidFill>
            <a:srgbClr val="00B294"/>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04" name="Rectangle 103"/>
          <p:cNvSpPr/>
          <p:nvPr/>
        </p:nvSpPr>
        <p:spPr>
          <a:xfrm>
            <a:off x="8931562"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a:solidFill>
                  <a:schemeClr val="bg1"/>
                </a:solidFill>
                <a:latin typeface="Segoe UI Light" panose="020B0502040204020203" pitchFamily="34" charset="0"/>
                <a:ea typeface="+mj-ea"/>
                <a:cs typeface="Segoe UI Light" panose="020B0502040204020203" pitchFamily="34" charset="0"/>
              </a:rPr>
              <a:t>Business model</a:t>
            </a:r>
          </a:p>
        </p:txBody>
      </p:sp>
      <p:sp>
        <p:nvSpPr>
          <p:cNvPr id="105" name="Rectangle 104"/>
          <p:cNvSpPr/>
          <p:nvPr/>
        </p:nvSpPr>
        <p:spPr>
          <a:xfrm>
            <a:off x="1425755" y="5488251"/>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5755" y="503361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5755" y="594288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5755" y="4124343"/>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5755" y="3669707"/>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5755" y="4578979"/>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5755" y="2760435"/>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5755" y="2305798"/>
            <a:ext cx="1637582" cy="380847"/>
          </a:xfrm>
          <a:prstGeom prst="rect">
            <a:avLst/>
          </a:prstGeom>
          <a:solidFill>
            <a:srgbClr val="68217A"/>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5755" y="3215072"/>
            <a:ext cx="1637582" cy="380847"/>
          </a:xfrm>
          <a:prstGeom prst="rect">
            <a:avLst/>
          </a:prstGeom>
          <a:solidFill>
            <a:srgbClr val="68217A"/>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6621"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115" name="TextBox 54"/>
          <p:cNvSpPr txBox="1"/>
          <p:nvPr/>
        </p:nvSpPr>
        <p:spPr>
          <a:xfrm rot="10800000" flipH="1">
            <a:off x="11201194" y="3280312"/>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116" name="Left Brace 115"/>
          <p:cNvSpPr/>
          <p:nvPr/>
        </p:nvSpPr>
        <p:spPr>
          <a:xfrm flipH="1">
            <a:off x="10967683"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39481508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quarter" idx="11"/>
          </p:nvPr>
        </p:nvSpPr>
        <p:spPr>
          <a:xfrm>
            <a:off x="269169" y="1647158"/>
            <a:ext cx="11652805" cy="4972439"/>
          </a:xfrm>
        </p:spPr>
        <p:txBody>
          <a:bodyPr/>
          <a:lstStyle/>
          <a:p>
            <a:endParaRPr lang="en-US" dirty="0" smtClean="0"/>
          </a:p>
          <a:p>
            <a:r>
              <a:rPr lang="en-US" sz="5398" b="1" dirty="0"/>
              <a:t>Vishesh Oberoi</a:t>
            </a:r>
          </a:p>
          <a:p>
            <a:r>
              <a:rPr lang="en-US" dirty="0" smtClean="0"/>
              <a:t>Software Developer, Datacom</a:t>
            </a:r>
          </a:p>
          <a:p>
            <a:r>
              <a:rPr lang="en-US" dirty="0" smtClean="0"/>
              <a:t>Email: </a:t>
            </a:r>
            <a:r>
              <a:rPr lang="en-US" sz="3999" dirty="0" smtClean="0"/>
              <a:t>vishesho@datacom.co.nz</a:t>
            </a:r>
            <a:endParaRPr lang="en-US" dirty="0" smtClean="0"/>
          </a:p>
          <a:p>
            <a:r>
              <a:rPr lang="en-US" dirty="0" smtClean="0"/>
              <a:t>Twitter: @</a:t>
            </a:r>
            <a:r>
              <a:rPr lang="en-US" dirty="0" err="1" smtClean="0"/>
              <a:t>ovishesh</a:t>
            </a:r>
            <a:endParaRPr lang="en-US" dirty="0" smtClean="0"/>
          </a:p>
          <a:p>
            <a:r>
              <a:rPr lang="en-US" dirty="0" smtClean="0"/>
              <a:t>http://visheshoberoi.com </a:t>
            </a:r>
            <a:endParaRPr lang="en-US" dirty="0"/>
          </a:p>
          <a:p>
            <a:endParaRPr lang="en-US" dirty="0" smtClean="0"/>
          </a:p>
        </p:txBody>
      </p:sp>
    </p:spTree>
    <p:extLst>
      <p:ext uri="{BB962C8B-B14F-4D97-AF65-F5344CB8AC3E}">
        <p14:creationId xmlns:p14="http://schemas.microsoft.com/office/powerpoint/2010/main" val="342780350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253787"/>
            <a:ext cx="6018212" cy="1081833"/>
          </a:xfrm>
        </p:spPr>
        <p:txBody>
          <a:bodyPr>
            <a:noAutofit/>
          </a:bodyPr>
          <a:lstStyle/>
          <a:p>
            <a:r>
              <a:rPr lang="en-US" sz="7200" dirty="0"/>
              <a:t>Why the </a:t>
            </a:r>
            <a:r>
              <a:rPr lang="en-US" sz="7200" dirty="0" smtClean="0"/>
              <a:t>cloud</a:t>
            </a:r>
            <a:endParaRPr lang="en-US" sz="7200" dirty="0"/>
          </a:p>
        </p:txBody>
      </p:sp>
      <p:sp>
        <p:nvSpPr>
          <p:cNvPr id="3" name="Title 1"/>
          <p:cNvSpPr txBox="1">
            <a:spLocks/>
          </p:cNvSpPr>
          <p:nvPr/>
        </p:nvSpPr>
        <p:spPr>
          <a:xfrm>
            <a:off x="4722812" y="2253787"/>
            <a:ext cx="8077200" cy="1081833"/>
          </a:xfrm>
          <a:prstGeom prst="rect">
            <a:avLst/>
          </a:prstGeom>
        </p:spPr>
        <p:txBody>
          <a:bodyPr>
            <a:noAutofit/>
          </a:bodyPr>
          <a:lstStyle>
            <a:lvl1pPr algn="ctr" defTabSz="914180" rtl="0" eaLnBrk="1" latinLnBrk="0" hangingPunct="1">
              <a:lnSpc>
                <a:spcPct val="90000"/>
              </a:lnSpc>
              <a:spcBef>
                <a:spcPct val="0"/>
              </a:spcBef>
              <a:buNone/>
              <a:defRPr lang="en-US" sz="5400" b="0" kern="1200" cap="none" spc="0" baseline="0" dirty="0" smtClean="0">
                <a:ln w="3175">
                  <a:noFill/>
                </a:ln>
                <a:solidFill>
                  <a:schemeClr val="bg1"/>
                </a:solidFill>
                <a:effectLst/>
                <a:latin typeface="+mj-lt"/>
                <a:ea typeface="+mn-ea"/>
                <a:cs typeface="Segoe UI" pitchFamily="34" charset="0"/>
              </a:defRPr>
            </a:lvl1pPr>
          </a:lstStyle>
          <a:p>
            <a:r>
              <a:rPr lang="en-NZ" sz="7200" dirty="0" smtClean="0"/>
              <a:t>, </a:t>
            </a:r>
            <a:r>
              <a:rPr lang="en-NZ" sz="7200" b="1" u="sng" dirty="0" smtClean="0">
                <a:solidFill>
                  <a:schemeClr val="tx1"/>
                </a:solidFill>
              </a:rPr>
              <a:t>for </a:t>
            </a:r>
            <a:r>
              <a:rPr lang="en-NZ" sz="7200" b="1" u="sng" dirty="0" err="1" smtClean="0">
                <a:solidFill>
                  <a:schemeClr val="tx1"/>
                </a:solidFill>
              </a:rPr>
              <a:t>Startups</a:t>
            </a:r>
            <a:r>
              <a:rPr lang="en-NZ" sz="7200" dirty="0" smtClean="0"/>
              <a:t>?</a:t>
            </a:r>
            <a:endParaRPr lang="en-NZ" sz="7200" dirty="0"/>
          </a:p>
        </p:txBody>
      </p:sp>
    </p:spTree>
    <p:extLst>
      <p:ext uri="{BB962C8B-B14F-4D97-AF65-F5344CB8AC3E}">
        <p14:creationId xmlns:p14="http://schemas.microsoft.com/office/powerpoint/2010/main" val="283197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7012" y="2209800"/>
            <a:ext cx="6048375" cy="2971800"/>
          </a:xfrm>
          <a:prstGeom prst="rect">
            <a:avLst/>
          </a:prstGeom>
        </p:spPr>
      </p:pic>
      <p:sp>
        <p:nvSpPr>
          <p:cNvPr id="6" name="TextBox 5"/>
          <p:cNvSpPr txBox="1"/>
          <p:nvPr/>
        </p:nvSpPr>
        <p:spPr>
          <a:xfrm>
            <a:off x="113505" y="5181600"/>
            <a:ext cx="6275387" cy="572464"/>
          </a:xfrm>
          <a:prstGeom prst="rect">
            <a:avLst/>
          </a:prstGeom>
          <a:noFill/>
        </p:spPr>
        <p:txBody>
          <a:bodyPr wrap="square" lIns="182880" tIns="146304" rIns="182880" bIns="146304" rtlCol="0">
            <a:spAutoFit/>
          </a:bodyPr>
          <a:lstStyle/>
          <a:p>
            <a:pPr>
              <a:lnSpc>
                <a:spcPct val="90000"/>
              </a:lnSpc>
              <a:spcAft>
                <a:spcPts val="600"/>
              </a:spcAft>
            </a:pPr>
            <a:r>
              <a:rPr lang="en-NZ" sz="1000" dirty="0">
                <a:gradFill>
                  <a:gsLst>
                    <a:gs pos="2917">
                      <a:schemeClr val="tx1"/>
                    </a:gs>
                    <a:gs pos="30000">
                      <a:schemeClr val="tx1"/>
                    </a:gs>
                  </a:gsLst>
                  <a:lin ang="5400000" scaled="0"/>
                </a:gradFill>
              </a:rPr>
              <a:t>http://</a:t>
            </a:r>
            <a:r>
              <a:rPr lang="en-NZ" sz="1000" dirty="0" smtClean="0">
                <a:gradFill>
                  <a:gsLst>
                    <a:gs pos="2917">
                      <a:schemeClr val="tx1"/>
                    </a:gs>
                    <a:gs pos="30000">
                      <a:schemeClr val="tx1"/>
                    </a:gs>
                  </a:gsLst>
                  <a:lin ang="5400000" scaled="0"/>
                </a:gradFill>
              </a:rPr>
              <a:t>searchcloudcomputing.techtarget.com/feature/Cloud-and-startups-a-less-than-perfect-match-as-companies-grow</a:t>
            </a:r>
          </a:p>
        </p:txBody>
      </p:sp>
      <p:pic>
        <p:nvPicPr>
          <p:cNvPr id="7" name="Picture 6"/>
          <p:cNvPicPr>
            <a:picLocks noChangeAspect="1"/>
          </p:cNvPicPr>
          <p:nvPr/>
        </p:nvPicPr>
        <p:blipFill>
          <a:blip r:embed="rId4"/>
          <a:stretch>
            <a:fillRect/>
          </a:stretch>
        </p:blipFill>
        <p:spPr>
          <a:xfrm>
            <a:off x="6780212" y="1752600"/>
            <a:ext cx="5185295" cy="3758056"/>
          </a:xfrm>
          <a:prstGeom prst="rect">
            <a:avLst/>
          </a:prstGeom>
        </p:spPr>
      </p:pic>
      <p:sp>
        <p:nvSpPr>
          <p:cNvPr id="8" name="TextBox 7"/>
          <p:cNvSpPr txBox="1"/>
          <p:nvPr/>
        </p:nvSpPr>
        <p:spPr>
          <a:xfrm>
            <a:off x="6700317" y="5482857"/>
            <a:ext cx="5413895" cy="433965"/>
          </a:xfrm>
          <a:prstGeom prst="rect">
            <a:avLst/>
          </a:prstGeom>
          <a:noFill/>
        </p:spPr>
        <p:txBody>
          <a:bodyPr wrap="square" lIns="182880" tIns="146304" rIns="182880" bIns="146304" rtlCol="0">
            <a:spAutoFit/>
          </a:bodyPr>
          <a:lstStyle/>
          <a:p>
            <a:pPr>
              <a:lnSpc>
                <a:spcPct val="90000"/>
              </a:lnSpc>
              <a:spcAft>
                <a:spcPts val="600"/>
              </a:spcAft>
            </a:pPr>
            <a:r>
              <a:rPr lang="en-NZ" sz="1000" dirty="0">
                <a:gradFill>
                  <a:gsLst>
                    <a:gs pos="2917">
                      <a:schemeClr val="tx1"/>
                    </a:gs>
                    <a:gs pos="30000">
                      <a:schemeClr val="tx1"/>
                    </a:gs>
                  </a:gsLst>
                  <a:lin ang="5400000" scaled="0"/>
                </a:gradFill>
              </a:rPr>
              <a:t>http://tech.co/simple-case-startups-need-utilize-cloud-services-2015-04</a:t>
            </a:r>
            <a:endParaRPr lang="en-NZ" sz="1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92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307">
                <a:lnSpc>
                  <a:spcPct val="90000"/>
                </a:lnSpc>
              </a:pPr>
              <a:r>
                <a:rPr lang="en-US" sz="1999" dirty="0">
                  <a:solidFill>
                    <a:srgbClr val="FFFFFF">
                      <a:lumMod val="50000"/>
                      <a:alpha val="99000"/>
                    </a:srgb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914126"/>
              <a:r>
                <a:rPr lang="en-US" sz="3599" dirty="0">
                  <a:solidFill>
                    <a:srgbClr val="FFFFFF">
                      <a:alpha val="99000"/>
                    </a:srgbClr>
                  </a:solidFill>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defTabSz="914126"/>
              <a:r>
                <a:rPr lang="en-US" sz="5298" dirty="0" err="1">
                  <a:solidFill>
                    <a:srgbClr val="ED7D31">
                      <a:alpha val="99000"/>
                    </a:srgbClr>
                  </a:solidFill>
                  <a:latin typeface="Segoe UI Light" pitchFamily="34" charset="0"/>
                </a:rPr>
                <a:t>SaaS</a:t>
              </a:r>
              <a:endParaRPr lang="en-US" sz="5298" dirty="0">
                <a:solidFill>
                  <a:srgbClr val="ED7D31">
                    <a:alpha val="99000"/>
                  </a:srgbClr>
                </a:solidFill>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307">
                <a:lnSpc>
                  <a:spcPct val="90000"/>
                </a:lnSpc>
              </a:pPr>
              <a:r>
                <a:rPr lang="en-US" sz="1999" dirty="0">
                  <a:solidFill>
                    <a:srgbClr val="FFFFFF">
                      <a:lumMod val="50000"/>
                      <a:alpha val="99000"/>
                    </a:srgb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defTabSz="914126"/>
              <a:r>
                <a:rPr lang="en-US" sz="3599" dirty="0">
                  <a:solidFill>
                    <a:srgbClr val="FFFFFF">
                      <a:alpha val="99000"/>
                    </a:srgbClr>
                  </a:solidFill>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defTabSz="914126"/>
              <a:r>
                <a:rPr lang="en-US" sz="5298" dirty="0" err="1">
                  <a:solidFill>
                    <a:srgbClr val="ED7D31">
                      <a:alpha val="99000"/>
                    </a:srgbClr>
                  </a:solidFill>
                  <a:latin typeface="Segoe UI Light" pitchFamily="34" charset="0"/>
                </a:rPr>
                <a:t>PaaS</a:t>
              </a:r>
              <a:endParaRPr lang="en-US" sz="5298" dirty="0">
                <a:solidFill>
                  <a:srgbClr val="ED7D31">
                    <a:alpha val="99000"/>
                  </a:srgbClr>
                </a:solidFill>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307">
                <a:lnSpc>
                  <a:spcPct val="90000"/>
                </a:lnSpc>
              </a:pPr>
              <a:r>
                <a:rPr lang="en-US" sz="1999" dirty="0">
                  <a:solidFill>
                    <a:srgbClr val="FFFFFF">
                      <a:lumMod val="50000"/>
                      <a:alpha val="99000"/>
                    </a:srgb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defTabSz="914126"/>
              <a:r>
                <a:rPr lang="en-US" sz="3599" dirty="0">
                  <a:solidFill>
                    <a:srgbClr val="FFFFFF">
                      <a:alpha val="99000"/>
                    </a:srgbClr>
                  </a:solidFill>
                </a:rPr>
                <a:t>host</a:t>
              </a:r>
              <a:endParaRPr lang="en-US" sz="1600" dirty="0">
                <a:solidFill>
                  <a:srgbClr val="FFFFFF">
                    <a:alpha val="99000"/>
                  </a:srgbClr>
                </a:solidFill>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defTabSz="914126"/>
              <a:r>
                <a:rPr lang="en-US" sz="5298" dirty="0" err="1">
                  <a:solidFill>
                    <a:srgbClr val="ED7D31">
                      <a:alpha val="99000"/>
                    </a:srgbClr>
                  </a:solidFill>
                  <a:latin typeface="Segoe UI Light" pitchFamily="34" charset="0"/>
                </a:rPr>
                <a:t>IaaS</a:t>
              </a:r>
              <a:endParaRPr lang="en-US" sz="5298" dirty="0">
                <a:solidFill>
                  <a:srgbClr val="ED7D31">
                    <a:alpha val="99000"/>
                  </a:srgbClr>
                </a:solidFill>
                <a:latin typeface="Segoe UI Light" pitchFamily="34" charset="0"/>
              </a:endParaRPr>
            </a:p>
          </p:txBody>
        </p:sp>
      </p:grpSp>
    </p:spTree>
    <p:extLst>
      <p:ext uri="{BB962C8B-B14F-4D97-AF65-F5344CB8AC3E}">
        <p14:creationId xmlns:p14="http://schemas.microsoft.com/office/powerpoint/2010/main" val="386323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2589212" y="2362200"/>
            <a:ext cx="6713756" cy="2169392"/>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595" dirty="0" smtClean="0">
                <a:solidFill>
                  <a:srgbClr val="FFFFFF"/>
                </a:solidFill>
                <a:latin typeface="Segoe UI Light"/>
              </a:rPr>
              <a:t>Azure</a:t>
            </a:r>
            <a:endParaRPr lang="en-US" sz="16595" dirty="0">
              <a:solidFill>
                <a:srgbClr val="FFFFFF"/>
              </a:solidFill>
              <a:latin typeface="Segoe UI Light"/>
            </a:endParaRPr>
          </a:p>
        </p:txBody>
      </p:sp>
    </p:spTree>
    <p:extLst>
      <p:ext uri="{BB962C8B-B14F-4D97-AF65-F5344CB8AC3E}">
        <p14:creationId xmlns:p14="http://schemas.microsoft.com/office/powerpoint/2010/main" val="194449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5027612"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3" name="Oval 2"/>
          <p:cNvSpPr/>
          <p:nvPr/>
        </p:nvSpPr>
        <p:spPr>
          <a:xfrm>
            <a:off x="6410589" y="381000"/>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5" name="Oval 4"/>
          <p:cNvSpPr/>
          <p:nvPr/>
        </p:nvSpPr>
        <p:spPr>
          <a:xfrm>
            <a:off x="7820239" y="2395152"/>
            <a:ext cx="3952235" cy="3952235"/>
          </a:xfrm>
          <a:prstGeom prst="ellipse">
            <a:avLst/>
          </a:prstGeom>
          <a:solidFill>
            <a:srgbClr val="007AD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solidFill>
                <a:prstClr val="white"/>
              </a:solidFill>
            </a:endParaRPr>
          </a:p>
        </p:txBody>
      </p:sp>
      <p:sp>
        <p:nvSpPr>
          <p:cNvPr id="6" name="Text Placeholder 12"/>
          <p:cNvSpPr txBox="1">
            <a:spLocks/>
          </p:cNvSpPr>
          <p:nvPr/>
        </p:nvSpPr>
        <p:spPr>
          <a:xfrm>
            <a:off x="371555" y="2108446"/>
            <a:ext cx="4467864" cy="2923298"/>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600" dirty="0" smtClean="0">
                <a:solidFill>
                  <a:prstClr val="white"/>
                </a:solidFill>
              </a:rPr>
              <a:t>How we differentiate with Azure</a:t>
            </a:r>
          </a:p>
        </p:txBody>
      </p:sp>
      <p:sp>
        <p:nvSpPr>
          <p:cNvPr id="16" name="Rectangle 15"/>
          <p:cNvSpPr/>
          <p:nvPr/>
        </p:nvSpPr>
        <p:spPr>
          <a:xfrm>
            <a:off x="5561012" y="4744197"/>
            <a:ext cx="2735825"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Enterprise Grade</a:t>
            </a:r>
            <a:endParaRPr lang="en-US" sz="2800" dirty="0">
              <a:solidFill>
                <a:prstClr val="white"/>
              </a:solidFill>
              <a:latin typeface="Segoe UI Light"/>
              <a:ea typeface="Segoe UI" pitchFamily="34" charset="0"/>
              <a:cs typeface="Segoe UI" pitchFamily="34" charset="0"/>
            </a:endParaRPr>
          </a:p>
        </p:txBody>
      </p:sp>
      <p:sp>
        <p:nvSpPr>
          <p:cNvPr id="18" name="Rectangle 17"/>
          <p:cNvSpPr/>
          <p:nvPr/>
        </p:nvSpPr>
        <p:spPr>
          <a:xfrm>
            <a:off x="8860463" y="4744197"/>
            <a:ext cx="2154684" cy="480131"/>
          </a:xfrm>
          <a:prstGeom prst="rect">
            <a:avLst/>
          </a:prstGeom>
        </p:spPr>
        <p:txBody>
          <a:bodyPr wrap="square">
            <a:spAutoFit/>
          </a:bodyPr>
          <a:lstStyle/>
          <a:p>
            <a:pPr algn="ctr" defTabSz="932192" fontAlgn="base">
              <a:lnSpc>
                <a:spcPct val="90000"/>
              </a:lnSpc>
              <a:spcBef>
                <a:spcPct val="0"/>
              </a:spcBef>
              <a:spcAft>
                <a:spcPct val="0"/>
              </a:spcAft>
            </a:pPr>
            <a:r>
              <a:rPr lang="en-US" sz="2800" dirty="0" smtClean="0">
                <a:solidFill>
                  <a:prstClr val="white"/>
                </a:solidFill>
                <a:latin typeface="Segoe UI Light"/>
                <a:ea typeface="Segoe UI" pitchFamily="34" charset="0"/>
                <a:cs typeface="Segoe UI" pitchFamily="34" charset="0"/>
              </a:rPr>
              <a:t>Hybrid</a:t>
            </a:r>
            <a:endParaRPr lang="en-US" sz="2800" dirty="0">
              <a:solidFill>
                <a:prstClr val="white"/>
              </a:solidFill>
              <a:latin typeface="Segoe UI Light"/>
              <a:ea typeface="Segoe UI" pitchFamily="34" charset="0"/>
              <a:cs typeface="Segoe UI" pitchFamily="34" charset="0"/>
            </a:endParaRPr>
          </a:p>
        </p:txBody>
      </p:sp>
      <p:sp>
        <p:nvSpPr>
          <p:cNvPr id="31" name="Freeform 138"/>
          <p:cNvSpPr>
            <a:spLocks noEditPoints="1"/>
          </p:cNvSpPr>
          <p:nvPr/>
        </p:nvSpPr>
        <p:spPr bwMode="black">
          <a:xfrm rot="2731855">
            <a:off x="9641671" y="3878039"/>
            <a:ext cx="597877" cy="744512"/>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32" name="Group 31"/>
          <p:cNvGrpSpPr/>
          <p:nvPr/>
        </p:nvGrpSpPr>
        <p:grpSpPr>
          <a:xfrm>
            <a:off x="6425668" y="2391838"/>
            <a:ext cx="3937156" cy="3359384"/>
            <a:chOff x="6425668" y="2391838"/>
            <a:chExt cx="3937156" cy="3359384"/>
          </a:xfrm>
        </p:grpSpPr>
        <p:sp>
          <p:nvSpPr>
            <p:cNvPr id="33" name="Freeform 32"/>
            <p:cNvSpPr/>
            <p:nvPr/>
          </p:nvSpPr>
          <p:spPr bwMode="auto">
            <a:xfrm>
              <a:off x="7826083" y="2978855"/>
              <a:ext cx="1133260" cy="1360759"/>
            </a:xfrm>
            <a:custGeom>
              <a:avLst/>
              <a:gdLst>
                <a:gd name="connsiteX0" fmla="*/ 477802 w 955602"/>
                <a:gd name="connsiteY0" fmla="*/ 0 h 1147438"/>
                <a:gd name="connsiteX1" fmla="*/ 494765 w 955602"/>
                <a:gd name="connsiteY1" fmla="*/ 16857 h 1147438"/>
                <a:gd name="connsiteX2" fmla="*/ 552173 w 955602"/>
                <a:gd name="connsiteY2" fmla="*/ 80000 h 1147438"/>
                <a:gd name="connsiteX3" fmla="*/ 599237 w 955602"/>
                <a:gd name="connsiteY3" fmla="*/ 135981 h 1147438"/>
                <a:gd name="connsiteX4" fmla="*/ 638559 w 955602"/>
                <a:gd name="connsiteY4" fmla="*/ 187894 h 1147438"/>
                <a:gd name="connsiteX5" fmla="*/ 684574 w 955602"/>
                <a:gd name="connsiteY5" fmla="*/ 253832 h 1147438"/>
                <a:gd name="connsiteX6" fmla="*/ 719600 w 955602"/>
                <a:gd name="connsiteY6" fmla="*/ 309184 h 1147438"/>
                <a:gd name="connsiteX7" fmla="*/ 759616 w 955602"/>
                <a:gd name="connsiteY7" fmla="*/ 379251 h 1147438"/>
                <a:gd name="connsiteX8" fmla="*/ 789915 w 955602"/>
                <a:gd name="connsiteY8" fmla="*/ 437519 h 1147438"/>
                <a:gd name="connsiteX9" fmla="*/ 823749 w 955602"/>
                <a:gd name="connsiteY9" fmla="*/ 511739 h 1147438"/>
                <a:gd name="connsiteX10" fmla="*/ 848930 w 955602"/>
                <a:gd name="connsiteY10" fmla="*/ 572300 h 1147438"/>
                <a:gd name="connsiteX11" fmla="*/ 876332 w 955602"/>
                <a:gd name="connsiteY11" fmla="*/ 650870 h 1147438"/>
                <a:gd name="connsiteX12" fmla="*/ 896055 w 955602"/>
                <a:gd name="connsiteY12" fmla="*/ 712923 h 1147438"/>
                <a:gd name="connsiteX13" fmla="*/ 916716 w 955602"/>
                <a:gd name="connsiteY13" fmla="*/ 796478 h 1147438"/>
                <a:gd name="connsiteX14" fmla="*/ 930682 w 955602"/>
                <a:gd name="connsiteY14" fmla="*/ 858762 h 1147438"/>
                <a:gd name="connsiteX15" fmla="*/ 944174 w 955602"/>
                <a:gd name="connsiteY15" fmla="*/ 949022 h 1147438"/>
                <a:gd name="connsiteX16" fmla="*/ 952157 w 955602"/>
                <a:gd name="connsiteY16" fmla="*/ 1008853 h 1147438"/>
                <a:gd name="connsiteX17" fmla="*/ 955602 w 955602"/>
                <a:gd name="connsiteY17" fmla="*/ 1077056 h 1147438"/>
                <a:gd name="connsiteX18" fmla="*/ 865623 w 955602"/>
                <a:gd name="connsiteY18" fmla="*/ 1100183 h 1147438"/>
                <a:gd name="connsiteX19" fmla="*/ 803483 w 955602"/>
                <a:gd name="connsiteY19" fmla="*/ 1115128 h 1147438"/>
                <a:gd name="connsiteX20" fmla="*/ 696710 w 955602"/>
                <a:gd name="connsiteY20" fmla="*/ 1131418 h 1147438"/>
                <a:gd name="connsiteX21" fmla="*/ 642952 w 955602"/>
                <a:gd name="connsiteY21" fmla="*/ 1139102 h 1147438"/>
                <a:gd name="connsiteX22" fmla="*/ 477801 w 955602"/>
                <a:gd name="connsiteY22" fmla="*/ 1147438 h 1147438"/>
                <a:gd name="connsiteX23" fmla="*/ 325850 w 955602"/>
                <a:gd name="connsiteY23" fmla="*/ 1139768 h 1147438"/>
                <a:gd name="connsiteX24" fmla="*/ 284921 w 955602"/>
                <a:gd name="connsiteY24" fmla="*/ 1135389 h 1147438"/>
                <a:gd name="connsiteX25" fmla="*/ 162846 w 955602"/>
                <a:gd name="connsiteY25" fmla="*/ 1116764 h 1147438"/>
                <a:gd name="connsiteX26" fmla="*/ 135218 w 955602"/>
                <a:gd name="connsiteY26" fmla="*/ 1111811 h 1147438"/>
                <a:gd name="connsiteX27" fmla="*/ 0 w 955602"/>
                <a:gd name="connsiteY27" fmla="*/ 1077056 h 1147438"/>
                <a:gd name="connsiteX28" fmla="*/ 3487 w 955602"/>
                <a:gd name="connsiteY28" fmla="*/ 1008023 h 1147438"/>
                <a:gd name="connsiteX29" fmla="*/ 8679 w 955602"/>
                <a:gd name="connsiteY29" fmla="*/ 967412 h 1147438"/>
                <a:gd name="connsiteX30" fmla="*/ 24046 w 955602"/>
                <a:gd name="connsiteY30" fmla="*/ 864610 h 1147438"/>
                <a:gd name="connsiteX31" fmla="*/ 34381 w 955602"/>
                <a:gd name="connsiteY31" fmla="*/ 814697 h 1147438"/>
                <a:gd name="connsiteX32" fmla="*/ 57089 w 955602"/>
                <a:gd name="connsiteY32" fmla="*/ 722865 h 1147438"/>
                <a:gd name="connsiteX33" fmla="*/ 71030 w 955602"/>
                <a:gd name="connsiteY33" fmla="*/ 674499 h 1147438"/>
                <a:gd name="connsiteX34" fmla="*/ 104442 w 955602"/>
                <a:gd name="connsiteY34" fmla="*/ 578694 h 1147438"/>
                <a:gd name="connsiteX35" fmla="*/ 118306 w 955602"/>
                <a:gd name="connsiteY35" fmla="*/ 541457 h 1147438"/>
                <a:gd name="connsiteX36" fmla="*/ 176071 w 955602"/>
                <a:gd name="connsiteY36" fmla="*/ 414740 h 1147438"/>
                <a:gd name="connsiteX37" fmla="*/ 187654 w 955602"/>
                <a:gd name="connsiteY37" fmla="*/ 393841 h 1147438"/>
                <a:gd name="connsiteX38" fmla="*/ 244726 w 955602"/>
                <a:gd name="connsiteY38" fmla="*/ 293908 h 1147438"/>
                <a:gd name="connsiteX39" fmla="*/ 270282 w 955602"/>
                <a:gd name="connsiteY39" fmla="*/ 254902 h 1147438"/>
                <a:gd name="connsiteX40" fmla="*/ 323635 w 955602"/>
                <a:gd name="connsiteY40" fmla="*/ 178449 h 1147438"/>
                <a:gd name="connsiteX41" fmla="*/ 353998 w 955602"/>
                <a:gd name="connsiteY41" fmla="*/ 138797 h 1147438"/>
                <a:gd name="connsiteX42" fmla="*/ 403453 w 955602"/>
                <a:gd name="connsiteY42" fmla="*/ 79972 h 1147438"/>
                <a:gd name="connsiteX43" fmla="*/ 460818 w 955602"/>
                <a:gd name="connsiteY43" fmla="*/ 16877 h 1147438"/>
                <a:gd name="connsiteX44" fmla="*/ 477802 w 955602"/>
                <a:gd name="connsiteY44" fmla="*/ 0 h 11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5602" h="1147438">
                  <a:moveTo>
                    <a:pt x="477802" y="0"/>
                  </a:moveTo>
                  <a:lnTo>
                    <a:pt x="494765" y="16857"/>
                  </a:lnTo>
                  <a:lnTo>
                    <a:pt x="552173" y="80000"/>
                  </a:lnTo>
                  <a:lnTo>
                    <a:pt x="599237" y="135981"/>
                  </a:lnTo>
                  <a:lnTo>
                    <a:pt x="638559" y="187894"/>
                  </a:lnTo>
                  <a:lnTo>
                    <a:pt x="684574" y="253832"/>
                  </a:lnTo>
                  <a:lnTo>
                    <a:pt x="719600" y="309184"/>
                  </a:lnTo>
                  <a:lnTo>
                    <a:pt x="759616" y="379251"/>
                  </a:lnTo>
                  <a:lnTo>
                    <a:pt x="789915" y="437519"/>
                  </a:lnTo>
                  <a:lnTo>
                    <a:pt x="823749" y="511739"/>
                  </a:lnTo>
                  <a:lnTo>
                    <a:pt x="848930" y="572300"/>
                  </a:lnTo>
                  <a:lnTo>
                    <a:pt x="876332" y="650870"/>
                  </a:lnTo>
                  <a:lnTo>
                    <a:pt x="896055" y="712923"/>
                  </a:lnTo>
                  <a:lnTo>
                    <a:pt x="916716" y="796478"/>
                  </a:lnTo>
                  <a:lnTo>
                    <a:pt x="930682" y="858762"/>
                  </a:lnTo>
                  <a:lnTo>
                    <a:pt x="944174" y="949022"/>
                  </a:lnTo>
                  <a:lnTo>
                    <a:pt x="952157" y="1008853"/>
                  </a:lnTo>
                  <a:lnTo>
                    <a:pt x="955602" y="1077056"/>
                  </a:lnTo>
                  <a:lnTo>
                    <a:pt x="865623" y="1100183"/>
                  </a:lnTo>
                  <a:lnTo>
                    <a:pt x="803483" y="1115128"/>
                  </a:lnTo>
                  <a:lnTo>
                    <a:pt x="696710" y="1131418"/>
                  </a:lnTo>
                  <a:lnTo>
                    <a:pt x="642952" y="1139102"/>
                  </a:lnTo>
                  <a:lnTo>
                    <a:pt x="477801" y="1147438"/>
                  </a:lnTo>
                  <a:lnTo>
                    <a:pt x="325850" y="1139768"/>
                  </a:lnTo>
                  <a:lnTo>
                    <a:pt x="284921" y="1135389"/>
                  </a:lnTo>
                  <a:lnTo>
                    <a:pt x="162846" y="1116764"/>
                  </a:lnTo>
                  <a:lnTo>
                    <a:pt x="135218" y="1111811"/>
                  </a:lnTo>
                  <a:lnTo>
                    <a:pt x="0" y="1077056"/>
                  </a:lnTo>
                  <a:lnTo>
                    <a:pt x="3487" y="1008023"/>
                  </a:lnTo>
                  <a:lnTo>
                    <a:pt x="8679" y="967412"/>
                  </a:lnTo>
                  <a:lnTo>
                    <a:pt x="24046" y="864610"/>
                  </a:lnTo>
                  <a:lnTo>
                    <a:pt x="34381" y="814697"/>
                  </a:lnTo>
                  <a:lnTo>
                    <a:pt x="57089" y="722865"/>
                  </a:lnTo>
                  <a:lnTo>
                    <a:pt x="71030" y="674499"/>
                  </a:lnTo>
                  <a:lnTo>
                    <a:pt x="104442" y="578694"/>
                  </a:lnTo>
                  <a:lnTo>
                    <a:pt x="118306" y="541457"/>
                  </a:lnTo>
                  <a:lnTo>
                    <a:pt x="176071" y="414740"/>
                  </a:lnTo>
                  <a:lnTo>
                    <a:pt x="187654" y="393841"/>
                  </a:lnTo>
                  <a:lnTo>
                    <a:pt x="244726" y="293908"/>
                  </a:lnTo>
                  <a:lnTo>
                    <a:pt x="270282" y="254902"/>
                  </a:lnTo>
                  <a:lnTo>
                    <a:pt x="323635" y="178449"/>
                  </a:lnTo>
                  <a:lnTo>
                    <a:pt x="353998" y="138797"/>
                  </a:lnTo>
                  <a:lnTo>
                    <a:pt x="403453" y="79972"/>
                  </a:lnTo>
                  <a:lnTo>
                    <a:pt x="460818" y="16877"/>
                  </a:lnTo>
                  <a:lnTo>
                    <a:pt x="477802" y="0"/>
                  </a:lnTo>
                  <a:close/>
                </a:path>
              </a:pathLst>
            </a:custGeom>
            <a:solidFill>
              <a:srgbClr val="FFFFFF">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425668" y="2391838"/>
              <a:ext cx="1967765" cy="1864269"/>
            </a:xfrm>
            <a:custGeom>
              <a:avLst/>
              <a:gdLst>
                <a:gd name="connsiteX0" fmla="*/ 477801 w 1659284"/>
                <a:gd name="connsiteY0" fmla="*/ 0 h 1572014"/>
                <a:gd name="connsiteX1" fmla="*/ 1597178 w 1659284"/>
                <a:gd name="connsiteY1" fmla="*/ 432331 h 1572014"/>
                <a:gd name="connsiteX2" fmla="*/ 1659284 w 1659284"/>
                <a:gd name="connsiteY2" fmla="*/ 494045 h 1572014"/>
                <a:gd name="connsiteX3" fmla="*/ 1557845 w 1659284"/>
                <a:gd name="connsiteY3" fmla="*/ 605616 h 1572014"/>
                <a:gd name="connsiteX4" fmla="*/ 1184278 w 1659284"/>
                <a:gd name="connsiteY4" fmla="*/ 1515069 h 1572014"/>
                <a:gd name="connsiteX5" fmla="*/ 1181760 w 1659284"/>
                <a:gd name="connsiteY5" fmla="*/ 1572014 h 1572014"/>
                <a:gd name="connsiteX6" fmla="*/ 1049703 w 1659284"/>
                <a:gd name="connsiteY6" fmla="*/ 1526904 h 1572014"/>
                <a:gd name="connsiteX7" fmla="*/ 3935 w 1659284"/>
                <a:gd name="connsiteY7" fmla="*/ 148287 h 1572014"/>
                <a:gd name="connsiteX8" fmla="*/ 0 w 1659284"/>
                <a:gd name="connsiteY8" fmla="*/ 70383 h 1572014"/>
                <a:gd name="connsiteX9" fmla="*/ 142285 w 1659284"/>
                <a:gd name="connsiteY9" fmla="*/ 33811 h 1572014"/>
                <a:gd name="connsiteX10" fmla="*/ 477801 w 1659284"/>
                <a:gd name="connsiteY10" fmla="*/ 0 h 157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9284" h="1572014">
                  <a:moveTo>
                    <a:pt x="477801" y="0"/>
                  </a:moveTo>
                  <a:cubicBezTo>
                    <a:pt x="908791" y="0"/>
                    <a:pt x="1301530" y="163716"/>
                    <a:pt x="1597178" y="432331"/>
                  </a:cubicBezTo>
                  <a:lnTo>
                    <a:pt x="1659284" y="494045"/>
                  </a:lnTo>
                  <a:lnTo>
                    <a:pt x="1557845" y="605616"/>
                  </a:lnTo>
                  <a:cubicBezTo>
                    <a:pt x="1350038" y="857331"/>
                    <a:pt x="1214833" y="1171161"/>
                    <a:pt x="1184278" y="1515069"/>
                  </a:cubicBezTo>
                  <a:lnTo>
                    <a:pt x="1181760" y="1572014"/>
                  </a:lnTo>
                  <a:lnTo>
                    <a:pt x="1049703" y="1526904"/>
                  </a:lnTo>
                  <a:cubicBezTo>
                    <a:pt x="482660" y="1303387"/>
                    <a:pt x="67876" y="777677"/>
                    <a:pt x="3935" y="148287"/>
                  </a:cubicBezTo>
                  <a:lnTo>
                    <a:pt x="0" y="70383"/>
                  </a:lnTo>
                  <a:lnTo>
                    <a:pt x="142285" y="33811"/>
                  </a:lnTo>
                  <a:cubicBezTo>
                    <a:pt x="250660" y="11642"/>
                    <a:pt x="362870" y="0"/>
                    <a:pt x="477801" y="0"/>
                  </a:cubicBez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7820556" y="4252990"/>
              <a:ext cx="1144312" cy="1498232"/>
            </a:xfrm>
            <a:custGeom>
              <a:avLst/>
              <a:gdLst>
                <a:gd name="connsiteX0" fmla="*/ 960261 w 964921"/>
                <a:gd name="connsiteY0" fmla="*/ 0 h 1263360"/>
                <a:gd name="connsiteX1" fmla="*/ 964921 w 964921"/>
                <a:gd name="connsiteY1" fmla="*/ 92243 h 1263360"/>
                <a:gd name="connsiteX2" fmla="*/ 964921 w 964921"/>
                <a:gd name="connsiteY2" fmla="*/ 92251 h 1263360"/>
                <a:gd name="connsiteX3" fmla="*/ 956816 w 964921"/>
                <a:gd name="connsiteY3" fmla="*/ 252718 h 1263360"/>
                <a:gd name="connsiteX4" fmla="*/ 949954 w 964921"/>
                <a:gd name="connsiteY4" fmla="*/ 304146 h 1263360"/>
                <a:gd name="connsiteX5" fmla="*/ 933932 w 964921"/>
                <a:gd name="connsiteY5" fmla="*/ 409088 h 1263360"/>
                <a:gd name="connsiteX6" fmla="*/ 920746 w 964921"/>
                <a:gd name="connsiteY6" fmla="*/ 467895 h 1263360"/>
                <a:gd name="connsiteX7" fmla="*/ 896850 w 964921"/>
                <a:gd name="connsiteY7" fmla="*/ 560795 h 1263360"/>
                <a:gd name="connsiteX8" fmla="*/ 877973 w 964921"/>
                <a:gd name="connsiteY8" fmla="*/ 620190 h 1263360"/>
                <a:gd name="connsiteX9" fmla="*/ 845995 w 964921"/>
                <a:gd name="connsiteY9" fmla="*/ 707526 h 1263360"/>
                <a:gd name="connsiteX10" fmla="*/ 822321 w 964921"/>
                <a:gd name="connsiteY10" fmla="*/ 764461 h 1263360"/>
                <a:gd name="connsiteX11" fmla="*/ 781407 w 964921"/>
                <a:gd name="connsiteY11" fmla="*/ 849365 h 1263360"/>
                <a:gd name="connsiteX12" fmla="*/ 754450 w 964921"/>
                <a:gd name="connsiteY12" fmla="*/ 901204 h 1263360"/>
                <a:gd name="connsiteX13" fmla="*/ 701346 w 964921"/>
                <a:gd name="connsiteY13" fmla="*/ 988586 h 1263360"/>
                <a:gd name="connsiteX14" fmla="*/ 675044 w 964921"/>
                <a:gd name="connsiteY14" fmla="*/ 1030151 h 1263360"/>
                <a:gd name="connsiteX15" fmla="*/ 584760 w 964921"/>
                <a:gd name="connsiteY15" fmla="*/ 1150841 h 1263360"/>
                <a:gd name="connsiteX16" fmla="*/ 482461 w 964921"/>
                <a:gd name="connsiteY16" fmla="*/ 1263360 h 1263360"/>
                <a:gd name="connsiteX17" fmla="*/ 380161 w 964921"/>
                <a:gd name="connsiteY17" fmla="*/ 1150841 h 1263360"/>
                <a:gd name="connsiteX18" fmla="*/ 0 w 964921"/>
                <a:gd name="connsiteY18" fmla="*/ 92250 h 1263360"/>
                <a:gd name="connsiteX19" fmla="*/ 4076 w 964921"/>
                <a:gd name="connsiteY19" fmla="*/ 57 h 1263360"/>
                <a:gd name="connsiteX20" fmla="*/ 16837 w 964921"/>
                <a:gd name="connsiteY20" fmla="*/ 4416 h 1263360"/>
                <a:gd name="connsiteX21" fmla="*/ 129199 w 964921"/>
                <a:gd name="connsiteY21" fmla="*/ 32840 h 1263360"/>
                <a:gd name="connsiteX22" fmla="*/ 152108 w 964921"/>
                <a:gd name="connsiteY22" fmla="*/ 36948 h 1263360"/>
                <a:gd name="connsiteX23" fmla="*/ 167309 w 964921"/>
                <a:gd name="connsiteY23" fmla="*/ 40603 h 1263360"/>
                <a:gd name="connsiteX24" fmla="*/ 192912 w 964921"/>
                <a:gd name="connsiteY24" fmla="*/ 44263 h 1263360"/>
                <a:gd name="connsiteX25" fmla="*/ 244451 w 964921"/>
                <a:gd name="connsiteY25" fmla="*/ 53503 h 1263360"/>
                <a:gd name="connsiteX26" fmla="*/ 296570 w 964921"/>
                <a:gd name="connsiteY26" fmla="*/ 59080 h 1263360"/>
                <a:gd name="connsiteX27" fmla="*/ 322747 w 964921"/>
                <a:gd name="connsiteY27" fmla="*/ 62822 h 1263360"/>
                <a:gd name="connsiteX28" fmla="*/ 338510 w 964921"/>
                <a:gd name="connsiteY28" fmla="*/ 63568 h 1263360"/>
                <a:gd name="connsiteX29" fmla="*/ 362302 w 964921"/>
                <a:gd name="connsiteY29" fmla="*/ 66114 h 1263360"/>
                <a:gd name="connsiteX30" fmla="*/ 482461 w 964921"/>
                <a:gd name="connsiteY30" fmla="*/ 70382 h 1263360"/>
                <a:gd name="connsiteX31" fmla="*/ 817977 w 964921"/>
                <a:gd name="connsiteY31" fmla="*/ 36571 h 1263360"/>
                <a:gd name="connsiteX32" fmla="*/ 960261 w 964921"/>
                <a:gd name="connsiteY32" fmla="*/ 0 h 126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4921" h="1263360">
                  <a:moveTo>
                    <a:pt x="960261" y="0"/>
                  </a:moveTo>
                  <a:lnTo>
                    <a:pt x="964921" y="92243"/>
                  </a:lnTo>
                  <a:lnTo>
                    <a:pt x="964921" y="92251"/>
                  </a:lnTo>
                  <a:lnTo>
                    <a:pt x="956816" y="252718"/>
                  </a:lnTo>
                  <a:lnTo>
                    <a:pt x="949954" y="304146"/>
                  </a:lnTo>
                  <a:lnTo>
                    <a:pt x="933932" y="409088"/>
                  </a:lnTo>
                  <a:lnTo>
                    <a:pt x="920746" y="467895"/>
                  </a:lnTo>
                  <a:lnTo>
                    <a:pt x="896850" y="560795"/>
                  </a:lnTo>
                  <a:lnTo>
                    <a:pt x="877973" y="620190"/>
                  </a:lnTo>
                  <a:lnTo>
                    <a:pt x="845995" y="707526"/>
                  </a:lnTo>
                  <a:lnTo>
                    <a:pt x="822321" y="764461"/>
                  </a:lnTo>
                  <a:lnTo>
                    <a:pt x="781407" y="849365"/>
                  </a:lnTo>
                  <a:lnTo>
                    <a:pt x="754450" y="901204"/>
                  </a:lnTo>
                  <a:lnTo>
                    <a:pt x="701346" y="988586"/>
                  </a:lnTo>
                  <a:lnTo>
                    <a:pt x="675044" y="1030151"/>
                  </a:lnTo>
                  <a:lnTo>
                    <a:pt x="584760" y="1150841"/>
                  </a:lnTo>
                  <a:lnTo>
                    <a:pt x="482461" y="1263360"/>
                  </a:lnTo>
                  <a:lnTo>
                    <a:pt x="380161" y="1150841"/>
                  </a:lnTo>
                  <a:cubicBezTo>
                    <a:pt x="142667" y="863168"/>
                    <a:pt x="0" y="494364"/>
                    <a:pt x="0" y="92250"/>
                  </a:cubicBezTo>
                  <a:lnTo>
                    <a:pt x="4076" y="57"/>
                  </a:lnTo>
                  <a:lnTo>
                    <a:pt x="16837" y="4416"/>
                  </a:lnTo>
                  <a:cubicBezTo>
                    <a:pt x="53777" y="15152"/>
                    <a:pt x="91248" y="24643"/>
                    <a:pt x="129199" y="32840"/>
                  </a:cubicBezTo>
                  <a:lnTo>
                    <a:pt x="152108" y="36948"/>
                  </a:lnTo>
                  <a:lnTo>
                    <a:pt x="167309" y="40603"/>
                  </a:lnTo>
                  <a:lnTo>
                    <a:pt x="192912" y="44263"/>
                  </a:lnTo>
                  <a:lnTo>
                    <a:pt x="244451" y="53503"/>
                  </a:lnTo>
                  <a:lnTo>
                    <a:pt x="296570" y="59080"/>
                  </a:lnTo>
                  <a:lnTo>
                    <a:pt x="322747" y="62822"/>
                  </a:lnTo>
                  <a:lnTo>
                    <a:pt x="338510" y="63568"/>
                  </a:lnTo>
                  <a:lnTo>
                    <a:pt x="362302" y="66114"/>
                  </a:lnTo>
                  <a:cubicBezTo>
                    <a:pt x="401987" y="68943"/>
                    <a:pt x="442056" y="70382"/>
                    <a:pt x="482461" y="70382"/>
                  </a:cubicBezTo>
                  <a:cubicBezTo>
                    <a:pt x="597392" y="70382"/>
                    <a:pt x="709603" y="58740"/>
                    <a:pt x="817977" y="36571"/>
                  </a:cubicBezTo>
                  <a:lnTo>
                    <a:pt x="960261"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8395059" y="2396972"/>
              <a:ext cx="1967765" cy="1864026"/>
            </a:xfrm>
            <a:custGeom>
              <a:avLst/>
              <a:gdLst>
                <a:gd name="connsiteX0" fmla="*/ 1181483 w 1659284"/>
                <a:gd name="connsiteY0" fmla="*/ 0 h 1571809"/>
                <a:gd name="connsiteX1" fmla="*/ 1516999 w 1659284"/>
                <a:gd name="connsiteY1" fmla="*/ 33811 h 1571809"/>
                <a:gd name="connsiteX2" fmla="*/ 1659284 w 1659284"/>
                <a:gd name="connsiteY2" fmla="*/ 70383 h 1571809"/>
                <a:gd name="connsiteX3" fmla="*/ 1656042 w 1659284"/>
                <a:gd name="connsiteY3" fmla="*/ 134582 h 1571809"/>
                <a:gd name="connsiteX4" fmla="*/ 1645581 w 1659284"/>
                <a:gd name="connsiteY4" fmla="*/ 219043 h 1571809"/>
                <a:gd name="connsiteX5" fmla="*/ 1640074 w 1659284"/>
                <a:gd name="connsiteY5" fmla="*/ 258936 h 1571809"/>
                <a:gd name="connsiteX6" fmla="*/ 1614210 w 1659284"/>
                <a:gd name="connsiteY6" fmla="*/ 383374 h 1571809"/>
                <a:gd name="connsiteX7" fmla="*/ 1611505 w 1659284"/>
                <a:gd name="connsiteY7" fmla="*/ 392773 h 1571809"/>
                <a:gd name="connsiteX8" fmla="*/ 1578748 w 1659284"/>
                <a:gd name="connsiteY8" fmla="*/ 504150 h 1571809"/>
                <a:gd name="connsiteX9" fmla="*/ 1564317 w 1659284"/>
                <a:gd name="connsiteY9" fmla="*/ 543563 h 1571809"/>
                <a:gd name="connsiteX10" fmla="*/ 1537111 w 1659284"/>
                <a:gd name="connsiteY10" fmla="*/ 614459 h 1571809"/>
                <a:gd name="connsiteX11" fmla="*/ 1448781 w 1659284"/>
                <a:gd name="connsiteY11" fmla="*/ 794623 h 1571809"/>
                <a:gd name="connsiteX12" fmla="*/ 1430171 w 1659284"/>
                <a:gd name="connsiteY12" fmla="*/ 826755 h 1571809"/>
                <a:gd name="connsiteX13" fmla="*/ 1318820 w 1659284"/>
                <a:gd name="connsiteY13" fmla="*/ 991600 h 1571809"/>
                <a:gd name="connsiteX14" fmla="*/ 1299394 w 1659284"/>
                <a:gd name="connsiteY14" fmla="*/ 1015567 h 1571809"/>
                <a:gd name="connsiteX15" fmla="*/ 1160914 w 1659284"/>
                <a:gd name="connsiteY15" fmla="*/ 1170032 h 1571809"/>
                <a:gd name="connsiteX16" fmla="*/ 1157845 w 1659284"/>
                <a:gd name="connsiteY16" fmla="*/ 1172803 h 1571809"/>
                <a:gd name="connsiteX17" fmla="*/ 1000622 w 1659284"/>
                <a:gd name="connsiteY17" fmla="*/ 1306192 h 1571809"/>
                <a:gd name="connsiteX18" fmla="*/ 978114 w 1659284"/>
                <a:gd name="connsiteY18" fmla="*/ 1323548 h 1571809"/>
                <a:gd name="connsiteX19" fmla="*/ 809411 w 1659284"/>
                <a:gd name="connsiteY19" fmla="*/ 1430870 h 1571809"/>
                <a:gd name="connsiteX20" fmla="*/ 776906 w 1659284"/>
                <a:gd name="connsiteY20" fmla="*/ 1448646 h 1571809"/>
                <a:gd name="connsiteX21" fmla="*/ 594473 w 1659284"/>
                <a:gd name="connsiteY21" fmla="*/ 1531875 h 1571809"/>
                <a:gd name="connsiteX22" fmla="*/ 533243 w 1659284"/>
                <a:gd name="connsiteY22" fmla="*/ 1553641 h 1571809"/>
                <a:gd name="connsiteX23" fmla="*/ 481952 w 1659284"/>
                <a:gd name="connsiteY23" fmla="*/ 1570668 h 1571809"/>
                <a:gd name="connsiteX24" fmla="*/ 477514 w 1659284"/>
                <a:gd name="connsiteY24" fmla="*/ 1571809 h 1571809"/>
                <a:gd name="connsiteX25" fmla="*/ 475005 w 1659284"/>
                <a:gd name="connsiteY25" fmla="*/ 1515070 h 1571809"/>
                <a:gd name="connsiteX26" fmla="*/ 473494 w 1659284"/>
                <a:gd name="connsiteY26" fmla="*/ 1503741 h 1571809"/>
                <a:gd name="connsiteX27" fmla="*/ 473004 w 1659284"/>
                <a:gd name="connsiteY27" fmla="*/ 1494051 h 1571809"/>
                <a:gd name="connsiteX28" fmla="*/ 465521 w 1659284"/>
                <a:gd name="connsiteY28" fmla="*/ 1443988 h 1571809"/>
                <a:gd name="connsiteX29" fmla="*/ 465512 w 1659284"/>
                <a:gd name="connsiteY29" fmla="*/ 1443923 h 1571809"/>
                <a:gd name="connsiteX30" fmla="*/ 465511 w 1659284"/>
                <a:gd name="connsiteY30" fmla="*/ 1443912 h 1571809"/>
                <a:gd name="connsiteX31" fmla="*/ 455597 w 1659284"/>
                <a:gd name="connsiteY31" fmla="*/ 1369616 h 1571809"/>
                <a:gd name="connsiteX32" fmla="*/ 452020 w 1659284"/>
                <a:gd name="connsiteY32" fmla="*/ 1353664 h 1571809"/>
                <a:gd name="connsiteX33" fmla="*/ 452020 w 1659284"/>
                <a:gd name="connsiteY33" fmla="*/ 1353663 h 1571809"/>
                <a:gd name="connsiteX34" fmla="*/ 452018 w 1659284"/>
                <a:gd name="connsiteY34" fmla="*/ 1353651 h 1571809"/>
                <a:gd name="connsiteX35" fmla="*/ 449824 w 1659284"/>
                <a:gd name="connsiteY35" fmla="*/ 1338978 h 1571809"/>
                <a:gd name="connsiteX36" fmla="*/ 438064 w 1659284"/>
                <a:gd name="connsiteY36" fmla="*/ 1291420 h 1571809"/>
                <a:gd name="connsiteX37" fmla="*/ 423934 w 1659284"/>
                <a:gd name="connsiteY37" fmla="*/ 1228405 h 1571809"/>
                <a:gd name="connsiteX38" fmla="*/ 417395 w 1659284"/>
                <a:gd name="connsiteY38" fmla="*/ 1207830 h 1571809"/>
                <a:gd name="connsiteX39" fmla="*/ 417393 w 1659284"/>
                <a:gd name="connsiteY39" fmla="*/ 1207824 h 1571809"/>
                <a:gd name="connsiteX40" fmla="*/ 417388 w 1659284"/>
                <a:gd name="connsiteY40" fmla="*/ 1207808 h 1571809"/>
                <a:gd name="connsiteX41" fmla="*/ 412716 w 1659284"/>
                <a:gd name="connsiteY41" fmla="*/ 1188915 h 1571809"/>
                <a:gd name="connsiteX42" fmla="*/ 397677 w 1659284"/>
                <a:gd name="connsiteY42" fmla="*/ 1145793 h 1571809"/>
                <a:gd name="connsiteX43" fmla="*/ 397670 w 1659284"/>
                <a:gd name="connsiteY43" fmla="*/ 1145771 h 1571809"/>
                <a:gd name="connsiteX44" fmla="*/ 397670 w 1659284"/>
                <a:gd name="connsiteY44" fmla="*/ 1145770 h 1571809"/>
                <a:gd name="connsiteX45" fmla="*/ 380579 w 1659284"/>
                <a:gd name="connsiteY45" fmla="*/ 1091998 h 1571809"/>
                <a:gd name="connsiteX46" fmla="*/ 370264 w 1659284"/>
                <a:gd name="connsiteY46" fmla="*/ 1067191 h 1571809"/>
                <a:gd name="connsiteX47" fmla="*/ 362368 w 1659284"/>
                <a:gd name="connsiteY47" fmla="*/ 1044550 h 1571809"/>
                <a:gd name="connsiteX48" fmla="*/ 345093 w 1659284"/>
                <a:gd name="connsiteY48" fmla="*/ 1006655 h 1571809"/>
                <a:gd name="connsiteX49" fmla="*/ 345087 w 1659284"/>
                <a:gd name="connsiteY49" fmla="*/ 1006640 h 1571809"/>
                <a:gd name="connsiteX50" fmla="*/ 345087 w 1659284"/>
                <a:gd name="connsiteY50" fmla="*/ 1006639 h 1571809"/>
                <a:gd name="connsiteX51" fmla="*/ 326091 w 1659284"/>
                <a:gd name="connsiteY51" fmla="*/ 960955 h 1571809"/>
                <a:gd name="connsiteX52" fmla="*/ 311249 w 1659284"/>
                <a:gd name="connsiteY52" fmla="*/ 932412 h 1571809"/>
                <a:gd name="connsiteX53" fmla="*/ 299470 w 1659284"/>
                <a:gd name="connsiteY53" fmla="*/ 906573 h 1571809"/>
                <a:gd name="connsiteX54" fmla="*/ 280959 w 1659284"/>
                <a:gd name="connsiteY54" fmla="*/ 874160 h 1571809"/>
                <a:gd name="connsiteX55" fmla="*/ 261031 w 1659284"/>
                <a:gd name="connsiteY55" fmla="*/ 835837 h 1571809"/>
                <a:gd name="connsiteX56" fmla="*/ 240932 w 1659284"/>
                <a:gd name="connsiteY56" fmla="*/ 804075 h 1571809"/>
                <a:gd name="connsiteX57" fmla="*/ 224712 w 1659284"/>
                <a:gd name="connsiteY57" fmla="*/ 775674 h 1571809"/>
                <a:gd name="connsiteX58" fmla="*/ 205920 w 1659284"/>
                <a:gd name="connsiteY58" fmla="*/ 748745 h 1571809"/>
                <a:gd name="connsiteX59" fmla="*/ 205912 w 1659284"/>
                <a:gd name="connsiteY59" fmla="*/ 748733 h 1571809"/>
                <a:gd name="connsiteX60" fmla="*/ 205908 w 1659284"/>
                <a:gd name="connsiteY60" fmla="*/ 748726 h 1571809"/>
                <a:gd name="connsiteX61" fmla="*/ 185960 w 1659284"/>
                <a:gd name="connsiteY61" fmla="*/ 717204 h 1571809"/>
                <a:gd name="connsiteX62" fmla="*/ 159900 w 1659284"/>
                <a:gd name="connsiteY62" fmla="*/ 682799 h 1571809"/>
                <a:gd name="connsiteX63" fmla="*/ 159897 w 1659284"/>
                <a:gd name="connsiteY63" fmla="*/ 682795 h 1571809"/>
                <a:gd name="connsiteX64" fmla="*/ 159890 w 1659284"/>
                <a:gd name="connsiteY64" fmla="*/ 682786 h 1571809"/>
                <a:gd name="connsiteX65" fmla="*/ 138783 w 1659284"/>
                <a:gd name="connsiteY65" fmla="*/ 652540 h 1571809"/>
                <a:gd name="connsiteX66" fmla="*/ 120576 w 1659284"/>
                <a:gd name="connsiteY66" fmla="*/ 630883 h 1571809"/>
                <a:gd name="connsiteX67" fmla="*/ 101438 w 1659284"/>
                <a:gd name="connsiteY67" fmla="*/ 605617 h 1571809"/>
                <a:gd name="connsiteX68" fmla="*/ 73508 w 1659284"/>
                <a:gd name="connsiteY68" fmla="*/ 574897 h 1571809"/>
                <a:gd name="connsiteX69" fmla="*/ 42373 w 1659284"/>
                <a:gd name="connsiteY69" fmla="*/ 537863 h 1571809"/>
                <a:gd name="connsiteX70" fmla="*/ 16108 w 1659284"/>
                <a:gd name="connsiteY70" fmla="*/ 511763 h 1571809"/>
                <a:gd name="connsiteX71" fmla="*/ 16103 w 1659284"/>
                <a:gd name="connsiteY71" fmla="*/ 511758 h 1571809"/>
                <a:gd name="connsiteX72" fmla="*/ 16098 w 1659284"/>
                <a:gd name="connsiteY72" fmla="*/ 511753 h 1571809"/>
                <a:gd name="connsiteX73" fmla="*/ 0 w 1659284"/>
                <a:gd name="connsiteY73" fmla="*/ 494047 h 1571809"/>
                <a:gd name="connsiteX74" fmla="*/ 31893 w 1659284"/>
                <a:gd name="connsiteY74" fmla="*/ 462354 h 1571809"/>
                <a:gd name="connsiteX75" fmla="*/ 94866 w 1659284"/>
                <a:gd name="connsiteY75" fmla="*/ 405141 h 1571809"/>
                <a:gd name="connsiteX76" fmla="*/ 148854 w 1659284"/>
                <a:gd name="connsiteY76" fmla="*/ 360333 h 1571809"/>
                <a:gd name="connsiteX77" fmla="*/ 217287 w 1659284"/>
                <a:gd name="connsiteY77" fmla="*/ 309178 h 1571809"/>
                <a:gd name="connsiteX78" fmla="*/ 274965 w 1659284"/>
                <a:gd name="connsiteY78" fmla="*/ 269469 h 1571809"/>
                <a:gd name="connsiteX79" fmla="*/ 348742 w 1659284"/>
                <a:gd name="connsiteY79" fmla="*/ 224664 h 1571809"/>
                <a:gd name="connsiteX80" fmla="*/ 409477 w 1659284"/>
                <a:gd name="connsiteY80" fmla="*/ 190488 h 1571809"/>
                <a:gd name="connsiteX81" fmla="*/ 488707 w 1659284"/>
                <a:gd name="connsiteY81" fmla="*/ 152335 h 1571809"/>
                <a:gd name="connsiteX82" fmla="*/ 551620 w 1659284"/>
                <a:gd name="connsiteY82" fmla="*/ 124139 h 1571809"/>
                <a:gd name="connsiteX83" fmla="*/ 636876 w 1659284"/>
                <a:gd name="connsiteY83" fmla="*/ 92946 h 1571809"/>
                <a:gd name="connsiteX84" fmla="*/ 700646 w 1659284"/>
                <a:gd name="connsiteY84" fmla="*/ 71163 h 1571809"/>
                <a:gd name="connsiteX85" fmla="*/ 793631 w 1659284"/>
                <a:gd name="connsiteY85" fmla="*/ 47263 h 1571809"/>
                <a:gd name="connsiteX86" fmla="*/ 855812 w 1659284"/>
                <a:gd name="connsiteY86" fmla="*/ 32308 h 1571809"/>
                <a:gd name="connsiteX87" fmla="*/ 962470 w 1659284"/>
                <a:gd name="connsiteY87" fmla="*/ 16036 h 1571809"/>
                <a:gd name="connsiteX88" fmla="*/ 1016344 w 1659284"/>
                <a:gd name="connsiteY88" fmla="*/ 8335 h 1571809"/>
                <a:gd name="connsiteX89" fmla="*/ 1181166 w 1659284"/>
                <a:gd name="connsiteY89" fmla="*/ 15 h 1571809"/>
                <a:gd name="connsiteX90" fmla="*/ 1181483 w 1659284"/>
                <a:gd name="connsiteY90" fmla="*/ 0 h 1571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659284" h="1571809">
                  <a:moveTo>
                    <a:pt x="1181483" y="0"/>
                  </a:moveTo>
                  <a:cubicBezTo>
                    <a:pt x="1296414" y="0"/>
                    <a:pt x="1408625" y="11642"/>
                    <a:pt x="1516999" y="33811"/>
                  </a:cubicBezTo>
                  <a:lnTo>
                    <a:pt x="1659284" y="70383"/>
                  </a:lnTo>
                  <a:lnTo>
                    <a:pt x="1656042" y="134582"/>
                  </a:lnTo>
                  <a:lnTo>
                    <a:pt x="1645581" y="219043"/>
                  </a:lnTo>
                  <a:lnTo>
                    <a:pt x="1640074" y="258936"/>
                  </a:lnTo>
                  <a:lnTo>
                    <a:pt x="1614210" y="383374"/>
                  </a:lnTo>
                  <a:lnTo>
                    <a:pt x="1611505" y="392773"/>
                  </a:lnTo>
                  <a:lnTo>
                    <a:pt x="1578748" y="504150"/>
                  </a:lnTo>
                  <a:lnTo>
                    <a:pt x="1564317" y="543563"/>
                  </a:lnTo>
                  <a:lnTo>
                    <a:pt x="1537111" y="614459"/>
                  </a:lnTo>
                  <a:lnTo>
                    <a:pt x="1448781" y="794623"/>
                  </a:lnTo>
                  <a:lnTo>
                    <a:pt x="1430171" y="826755"/>
                  </a:lnTo>
                  <a:lnTo>
                    <a:pt x="1318820" y="991600"/>
                  </a:lnTo>
                  <a:lnTo>
                    <a:pt x="1299394" y="1015567"/>
                  </a:lnTo>
                  <a:lnTo>
                    <a:pt x="1160914" y="1170032"/>
                  </a:lnTo>
                  <a:lnTo>
                    <a:pt x="1157845" y="1172803"/>
                  </a:lnTo>
                  <a:lnTo>
                    <a:pt x="1000622" y="1306192"/>
                  </a:lnTo>
                  <a:lnTo>
                    <a:pt x="978114" y="1323548"/>
                  </a:lnTo>
                  <a:lnTo>
                    <a:pt x="809411" y="1430870"/>
                  </a:lnTo>
                  <a:lnTo>
                    <a:pt x="776906" y="1448646"/>
                  </a:lnTo>
                  <a:lnTo>
                    <a:pt x="594473" y="1531875"/>
                  </a:lnTo>
                  <a:lnTo>
                    <a:pt x="533243" y="1553641"/>
                  </a:lnTo>
                  <a:lnTo>
                    <a:pt x="481952" y="1570668"/>
                  </a:lnTo>
                  <a:lnTo>
                    <a:pt x="477514" y="1571809"/>
                  </a:lnTo>
                  <a:lnTo>
                    <a:pt x="475005" y="1515070"/>
                  </a:lnTo>
                  <a:lnTo>
                    <a:pt x="473494" y="1503741"/>
                  </a:lnTo>
                  <a:lnTo>
                    <a:pt x="473004" y="1494051"/>
                  </a:lnTo>
                  <a:lnTo>
                    <a:pt x="465521" y="1443988"/>
                  </a:lnTo>
                  <a:lnTo>
                    <a:pt x="465512" y="1443923"/>
                  </a:lnTo>
                  <a:lnTo>
                    <a:pt x="465511" y="1443912"/>
                  </a:lnTo>
                  <a:lnTo>
                    <a:pt x="455597" y="1369616"/>
                  </a:lnTo>
                  <a:lnTo>
                    <a:pt x="452020" y="1353664"/>
                  </a:lnTo>
                  <a:lnTo>
                    <a:pt x="452020" y="1353663"/>
                  </a:lnTo>
                  <a:lnTo>
                    <a:pt x="452018" y="1353651"/>
                  </a:lnTo>
                  <a:lnTo>
                    <a:pt x="449824" y="1338978"/>
                  </a:lnTo>
                  <a:lnTo>
                    <a:pt x="438064" y="1291420"/>
                  </a:lnTo>
                  <a:lnTo>
                    <a:pt x="423934" y="1228405"/>
                  </a:lnTo>
                  <a:lnTo>
                    <a:pt x="417395" y="1207830"/>
                  </a:lnTo>
                  <a:lnTo>
                    <a:pt x="417393" y="1207824"/>
                  </a:lnTo>
                  <a:lnTo>
                    <a:pt x="417388" y="1207808"/>
                  </a:lnTo>
                  <a:lnTo>
                    <a:pt x="412716" y="1188915"/>
                  </a:lnTo>
                  <a:lnTo>
                    <a:pt x="397677" y="1145793"/>
                  </a:lnTo>
                  <a:lnTo>
                    <a:pt x="397670" y="1145771"/>
                  </a:lnTo>
                  <a:lnTo>
                    <a:pt x="397670" y="1145770"/>
                  </a:lnTo>
                  <a:lnTo>
                    <a:pt x="380579" y="1091998"/>
                  </a:lnTo>
                  <a:lnTo>
                    <a:pt x="370264" y="1067191"/>
                  </a:lnTo>
                  <a:lnTo>
                    <a:pt x="362368" y="1044550"/>
                  </a:lnTo>
                  <a:lnTo>
                    <a:pt x="345093" y="1006655"/>
                  </a:lnTo>
                  <a:lnTo>
                    <a:pt x="345087" y="1006640"/>
                  </a:lnTo>
                  <a:lnTo>
                    <a:pt x="345087" y="1006639"/>
                  </a:lnTo>
                  <a:lnTo>
                    <a:pt x="326091" y="960955"/>
                  </a:lnTo>
                  <a:lnTo>
                    <a:pt x="311249" y="932412"/>
                  </a:lnTo>
                  <a:lnTo>
                    <a:pt x="299470" y="906573"/>
                  </a:lnTo>
                  <a:lnTo>
                    <a:pt x="280959" y="874160"/>
                  </a:lnTo>
                  <a:lnTo>
                    <a:pt x="261031" y="835837"/>
                  </a:lnTo>
                  <a:lnTo>
                    <a:pt x="240932" y="804075"/>
                  </a:lnTo>
                  <a:lnTo>
                    <a:pt x="224712" y="775674"/>
                  </a:lnTo>
                  <a:lnTo>
                    <a:pt x="205920" y="748745"/>
                  </a:lnTo>
                  <a:lnTo>
                    <a:pt x="205912" y="748733"/>
                  </a:lnTo>
                  <a:lnTo>
                    <a:pt x="205908" y="748726"/>
                  </a:lnTo>
                  <a:lnTo>
                    <a:pt x="185960" y="717204"/>
                  </a:lnTo>
                  <a:lnTo>
                    <a:pt x="159900" y="682799"/>
                  </a:lnTo>
                  <a:lnTo>
                    <a:pt x="159897" y="682795"/>
                  </a:lnTo>
                  <a:lnTo>
                    <a:pt x="159890" y="682786"/>
                  </a:lnTo>
                  <a:lnTo>
                    <a:pt x="138783" y="652540"/>
                  </a:lnTo>
                  <a:lnTo>
                    <a:pt x="120576" y="630883"/>
                  </a:lnTo>
                  <a:lnTo>
                    <a:pt x="101438" y="605617"/>
                  </a:lnTo>
                  <a:lnTo>
                    <a:pt x="73508" y="574897"/>
                  </a:lnTo>
                  <a:lnTo>
                    <a:pt x="42373" y="537863"/>
                  </a:lnTo>
                  <a:lnTo>
                    <a:pt x="16108" y="511763"/>
                  </a:lnTo>
                  <a:lnTo>
                    <a:pt x="16103" y="511758"/>
                  </a:lnTo>
                  <a:lnTo>
                    <a:pt x="16098" y="511753"/>
                  </a:lnTo>
                  <a:lnTo>
                    <a:pt x="0" y="494047"/>
                  </a:lnTo>
                  <a:lnTo>
                    <a:pt x="31893" y="462354"/>
                  </a:lnTo>
                  <a:lnTo>
                    <a:pt x="94866" y="405141"/>
                  </a:lnTo>
                  <a:lnTo>
                    <a:pt x="148854" y="360333"/>
                  </a:lnTo>
                  <a:lnTo>
                    <a:pt x="217287" y="309178"/>
                  </a:lnTo>
                  <a:lnTo>
                    <a:pt x="274965" y="269469"/>
                  </a:lnTo>
                  <a:lnTo>
                    <a:pt x="348742" y="224664"/>
                  </a:lnTo>
                  <a:lnTo>
                    <a:pt x="409477" y="190488"/>
                  </a:lnTo>
                  <a:lnTo>
                    <a:pt x="488707" y="152335"/>
                  </a:lnTo>
                  <a:lnTo>
                    <a:pt x="551620" y="124139"/>
                  </a:lnTo>
                  <a:lnTo>
                    <a:pt x="636876" y="92946"/>
                  </a:lnTo>
                  <a:lnTo>
                    <a:pt x="700646" y="71163"/>
                  </a:lnTo>
                  <a:lnTo>
                    <a:pt x="793631" y="47263"/>
                  </a:lnTo>
                  <a:lnTo>
                    <a:pt x="855812" y="32308"/>
                  </a:lnTo>
                  <a:lnTo>
                    <a:pt x="962470" y="16036"/>
                  </a:lnTo>
                  <a:lnTo>
                    <a:pt x="1016344" y="8335"/>
                  </a:lnTo>
                  <a:lnTo>
                    <a:pt x="1181166" y="15"/>
                  </a:lnTo>
                  <a:lnTo>
                    <a:pt x="1181483" y="0"/>
                  </a:lnTo>
                  <a:close/>
                </a:path>
              </a:pathLst>
            </a:custGeom>
            <a:solidFill>
              <a:srgbClr val="FFFFFF">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Rectangle 16"/>
          <p:cNvSpPr/>
          <p:nvPr/>
        </p:nvSpPr>
        <p:spPr>
          <a:xfrm>
            <a:off x="7237412" y="2667000"/>
            <a:ext cx="2220480" cy="535531"/>
          </a:xfrm>
          <a:prstGeom prst="rect">
            <a:avLst/>
          </a:prstGeom>
        </p:spPr>
        <p:txBody>
          <a:bodyPr wrap="none">
            <a:spAutoFit/>
          </a:bodyPr>
          <a:lstStyle/>
          <a:p>
            <a:pPr defTabSz="932192" fontAlgn="base">
              <a:lnSpc>
                <a:spcPct val="90000"/>
              </a:lnSpc>
              <a:spcBef>
                <a:spcPct val="0"/>
              </a:spcBef>
              <a:spcAft>
                <a:spcPct val="0"/>
              </a:spcAft>
            </a:pPr>
            <a:r>
              <a:rPr lang="en-US" sz="3200" dirty="0" smtClean="0">
                <a:solidFill>
                  <a:prstClr val="white"/>
                </a:solidFill>
                <a:latin typeface="Segoe UI Light"/>
                <a:ea typeface="Segoe UI" pitchFamily="34" charset="0"/>
                <a:cs typeface="Segoe UI" pitchFamily="34" charset="0"/>
              </a:rPr>
              <a:t>Hyper-scale</a:t>
            </a:r>
            <a:endParaRPr lang="en-US" sz="3200" dirty="0">
              <a:solidFill>
                <a:prstClr val="white"/>
              </a:solidFill>
              <a:latin typeface="Segoe UI Light"/>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6666372" y="3906642"/>
            <a:ext cx="571040" cy="741558"/>
          </a:xfrm>
          <a:prstGeom prst="rect">
            <a:avLst/>
          </a:prstGeom>
        </p:spPr>
      </p:pic>
      <p:pic>
        <p:nvPicPr>
          <p:cNvPr id="19" name="Picture 18"/>
          <p:cNvPicPr>
            <a:picLocks noChangeAspect="1"/>
          </p:cNvPicPr>
          <p:nvPr/>
        </p:nvPicPr>
        <p:blipFill>
          <a:blip r:embed="rId4"/>
          <a:stretch>
            <a:fillRect/>
          </a:stretch>
        </p:blipFill>
        <p:spPr>
          <a:xfrm>
            <a:off x="8012000" y="1962889"/>
            <a:ext cx="749412" cy="593646"/>
          </a:xfrm>
          <a:prstGeom prst="rect">
            <a:avLst/>
          </a:prstGeom>
        </p:spPr>
      </p:pic>
    </p:spTree>
    <p:extLst>
      <p:ext uri="{BB962C8B-B14F-4D97-AF65-F5344CB8AC3E}">
        <p14:creationId xmlns:p14="http://schemas.microsoft.com/office/powerpoint/2010/main" val="121736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afterEffect">
                                  <p:stCondLst>
                                    <p:cond delay="0"/>
                                  </p:stCondLst>
                                  <p:childTnLst>
                                    <p:animClr clrSpc="rgb" dir="cw">
                                      <p:cBhvr>
                                        <p:cTn id="6" dur="2000" fill="hold"/>
                                        <p:tgtEl>
                                          <p:spTgt spid="5"/>
                                        </p:tgtEl>
                                        <p:attrNameLst>
                                          <p:attrName>fillcolor</p:attrName>
                                        </p:attrNameLst>
                                      </p:cBhvr>
                                      <p:to>
                                        <a:srgbClr val="00B05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13FED-9D9A-42D4-BBF4-345F4CCBDD0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4160</Words>
  <Application>Microsoft Office PowerPoint</Application>
  <PresentationFormat>Custom</PresentationFormat>
  <Paragraphs>657</Paragraphs>
  <Slides>46</Slides>
  <Notes>29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メイリオ</vt:lpstr>
      <vt:lpstr>MS PGothic</vt:lpstr>
      <vt:lpstr>宋体</vt:lpstr>
      <vt:lpstr>Arial</vt:lpstr>
      <vt:lpstr>Segoe Light</vt:lpstr>
      <vt:lpstr>Segoe UI</vt:lpstr>
      <vt:lpstr>Segoe UI Light</vt:lpstr>
      <vt:lpstr>Segoe UI Semibold</vt:lpstr>
      <vt:lpstr>Wingdings</vt:lpstr>
      <vt:lpstr>Azure Event</vt:lpstr>
      <vt:lpstr>PowerPoint Presentation</vt:lpstr>
      <vt:lpstr>Why the cloud?</vt:lpstr>
      <vt:lpstr>Why the cloud? </vt:lpstr>
      <vt:lpstr>Why the cloud? </vt:lpstr>
      <vt:lpstr>Why the cloud</vt:lpstr>
      <vt:lpstr>PowerPoint Presentation</vt:lpstr>
      <vt:lpstr>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Support for Open Source</vt:lpstr>
      <vt:lpstr>Trust through Transparency</vt:lpstr>
      <vt:lpstr>Key Scenarios to Get Started with Microsoft Azure</vt:lpstr>
      <vt:lpstr>Key Scenarios to get started with Microsoft Azure</vt:lpstr>
      <vt:lpstr>Key Scenarios to get started with Microsoft Azure</vt:lpstr>
      <vt:lpstr>Activate your MSDN Benefits…</vt:lpstr>
      <vt:lpstr>Azure Services </vt:lpstr>
      <vt:lpstr>Microsoft Azure Services </vt:lpstr>
      <vt:lpstr>Demo: Azure Portal</vt:lpstr>
      <vt:lpstr>Some Key Azure Features</vt:lpstr>
      <vt:lpstr>Azure Virtual Machines</vt:lpstr>
      <vt:lpstr>Virtual Machines</vt:lpstr>
      <vt:lpstr>PowerPoint Presentation</vt:lpstr>
      <vt:lpstr>Microsoft Azure Site Recovery Orchestrated disaster recovery to a second site or to Azure</vt:lpstr>
      <vt:lpstr>Titanfall</vt:lpstr>
      <vt:lpstr>SQL Database</vt:lpstr>
      <vt:lpstr>Big Data Insights</vt:lpstr>
      <vt:lpstr>PowerPoint Presentation</vt:lpstr>
      <vt:lpstr>Try App Service Today</vt:lpstr>
      <vt:lpstr>Azure App Service Web Apps</vt:lpstr>
      <vt:lpstr>Azure App Service Mobile Apps</vt:lpstr>
      <vt:lpstr>Visual Studio Online</vt:lpstr>
      <vt:lpstr>Demo: Azure Preview Portal</vt:lpstr>
      <vt:lpstr>You</vt:lpstr>
      <vt:lpstr>PowerPoint Presentation</vt:lpstr>
      <vt:lpstr>Internet of Things</vt:lpstr>
      <vt:lpstr>Azure Data Factory</vt:lpstr>
      <vt:lpstr>Azure Stream Analytics</vt:lpstr>
      <vt:lpstr>Activate your MSDN Benefits…</vt:lpstr>
      <vt:lpstr>Thank you!</vt:lpstr>
      <vt:lpstr>PowerPoint Presentation</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2015-05-21T10:47:55Z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